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510" r:id="rId2"/>
    <p:sldId id="1835" r:id="rId3"/>
    <p:sldId id="1744" r:id="rId4"/>
    <p:sldId id="1834" r:id="rId5"/>
    <p:sldId id="1748" r:id="rId6"/>
    <p:sldId id="1745" r:id="rId7"/>
    <p:sldId id="1747" r:id="rId8"/>
    <p:sldId id="1837" r:id="rId9"/>
    <p:sldId id="1838" r:id="rId10"/>
    <p:sldId id="1840" r:id="rId11"/>
    <p:sldId id="1842" r:id="rId12"/>
    <p:sldId id="1843" r:id="rId13"/>
    <p:sldId id="1844" r:id="rId14"/>
    <p:sldId id="1845" r:id="rId15"/>
    <p:sldId id="1848" r:id="rId16"/>
    <p:sldId id="1849" r:id="rId17"/>
    <p:sldId id="1850" r:id="rId18"/>
    <p:sldId id="1851" r:id="rId19"/>
    <p:sldId id="1853" r:id="rId2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89"/>
    <p:restoredTop sz="65463"/>
  </p:normalViewPr>
  <p:slideViewPr>
    <p:cSldViewPr snapToGrid="0">
      <p:cViewPr varScale="1">
        <p:scale>
          <a:sx n="140" d="100"/>
          <a:sy n="140" d="100"/>
        </p:scale>
        <p:origin x="2320"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0A21BA-44A6-2142-8A8C-B45A4FDC0A3F}" type="doc">
      <dgm:prSet loTypeId="urn:microsoft.com/office/officeart/2005/8/layout/hList7" loCatId="" qsTypeId="urn:microsoft.com/office/officeart/2005/8/quickstyle/simple1" qsCatId="simple" csTypeId="urn:microsoft.com/office/officeart/2005/8/colors/accent1_2" csCatId="accent1" phldr="1"/>
      <dgm:spPr/>
      <dgm:t>
        <a:bodyPr/>
        <a:lstStyle/>
        <a:p>
          <a:endParaRPr lang="nb-NO"/>
        </a:p>
      </dgm:t>
    </dgm:pt>
    <dgm:pt modelId="{472A1EC8-3FFB-DC44-BD5C-49E2CF6D5ADB}">
      <dgm:prSet phldrT="[Tekst]"/>
      <dgm:spPr/>
      <dgm:t>
        <a:bodyPr/>
        <a:lstStyle/>
        <a:p>
          <a:r>
            <a:rPr lang="en-GB" noProof="0" dirty="0"/>
            <a:t>Loading dataset into Pandas </a:t>
          </a:r>
          <a:r>
            <a:rPr lang="en-GB" noProof="0" dirty="0" err="1"/>
            <a:t>dataframe</a:t>
          </a:r>
          <a:endParaRPr lang="en-GB" noProof="0" dirty="0"/>
        </a:p>
      </dgm:t>
    </dgm:pt>
    <dgm:pt modelId="{3B7A24FA-BE67-4644-ACD7-6FB67B962F88}" type="parTrans" cxnId="{BF4C2032-A23A-814A-9631-B27D951257E1}">
      <dgm:prSet/>
      <dgm:spPr/>
      <dgm:t>
        <a:bodyPr/>
        <a:lstStyle/>
        <a:p>
          <a:endParaRPr lang="nb-NO"/>
        </a:p>
      </dgm:t>
    </dgm:pt>
    <dgm:pt modelId="{EC8A1310-7BB7-7B4C-BE39-A9589F2DFC92}" type="sibTrans" cxnId="{BF4C2032-A23A-814A-9631-B27D951257E1}">
      <dgm:prSet/>
      <dgm:spPr/>
      <dgm:t>
        <a:bodyPr/>
        <a:lstStyle/>
        <a:p>
          <a:endParaRPr lang="nb-NO"/>
        </a:p>
      </dgm:t>
    </dgm:pt>
    <dgm:pt modelId="{2760ADC2-A4A8-9149-B7C0-8F9CC34D693D}">
      <dgm:prSet phldrT="[Tekst]"/>
      <dgm:spPr/>
      <dgm:t>
        <a:bodyPr/>
        <a:lstStyle/>
        <a:p>
          <a:r>
            <a:rPr lang="en-GB" noProof="0" dirty="0"/>
            <a:t>Inspect data: shapes, head, </a:t>
          </a:r>
          <a:r>
            <a:rPr lang="en-GB" noProof="0" dirty="0" err="1"/>
            <a:t>dtypes</a:t>
          </a:r>
          <a:endParaRPr lang="en-GB" noProof="0" dirty="0"/>
        </a:p>
      </dgm:t>
    </dgm:pt>
    <dgm:pt modelId="{367C0755-B6C9-934C-8179-702F289E75C4}" type="parTrans" cxnId="{48DA2C47-0DE8-EE45-9761-5F83605071DE}">
      <dgm:prSet/>
      <dgm:spPr/>
      <dgm:t>
        <a:bodyPr/>
        <a:lstStyle/>
        <a:p>
          <a:endParaRPr lang="nb-NO"/>
        </a:p>
      </dgm:t>
    </dgm:pt>
    <dgm:pt modelId="{613BB3B5-DE55-034E-AFCF-022F0311738C}" type="sibTrans" cxnId="{48DA2C47-0DE8-EE45-9761-5F83605071DE}">
      <dgm:prSet/>
      <dgm:spPr/>
      <dgm:t>
        <a:bodyPr/>
        <a:lstStyle/>
        <a:p>
          <a:endParaRPr lang="nb-NO"/>
        </a:p>
      </dgm:t>
    </dgm:pt>
    <dgm:pt modelId="{F58E4E0F-EFBB-F34D-8FF6-55FC5818BF15}">
      <dgm:prSet phldrT="[Tekst]"/>
      <dgm:spPr/>
      <dgm:t>
        <a:bodyPr/>
        <a:lstStyle/>
        <a:p>
          <a:r>
            <a:rPr lang="en-GB" noProof="0" dirty="0"/>
            <a:t>Clean: Type-fix, check for null</a:t>
          </a:r>
        </a:p>
      </dgm:t>
    </dgm:pt>
    <dgm:pt modelId="{A53008F7-B024-234F-871F-187723A407F8}" type="parTrans" cxnId="{4C2CCDD9-3910-FC4F-9838-27766C00EFF3}">
      <dgm:prSet/>
      <dgm:spPr/>
      <dgm:t>
        <a:bodyPr/>
        <a:lstStyle/>
        <a:p>
          <a:endParaRPr lang="nb-NO"/>
        </a:p>
      </dgm:t>
    </dgm:pt>
    <dgm:pt modelId="{6B450C08-B882-5D4D-A390-A0A35E8F6BB8}" type="sibTrans" cxnId="{4C2CCDD9-3910-FC4F-9838-27766C00EFF3}">
      <dgm:prSet/>
      <dgm:spPr/>
      <dgm:t>
        <a:bodyPr/>
        <a:lstStyle/>
        <a:p>
          <a:endParaRPr lang="nb-NO"/>
        </a:p>
      </dgm:t>
    </dgm:pt>
    <dgm:pt modelId="{588682BE-454B-9A44-A6D5-68EF6829ADA9}">
      <dgm:prSet/>
      <dgm:spPr/>
      <dgm:t>
        <a:bodyPr/>
        <a:lstStyle/>
        <a:p>
          <a:r>
            <a:rPr lang="en-GB" noProof="0" dirty="0"/>
            <a:t>Join sheets</a:t>
          </a:r>
        </a:p>
      </dgm:t>
    </dgm:pt>
    <dgm:pt modelId="{079B9056-E437-B040-88CE-E8932E50CDC4}" type="parTrans" cxnId="{6CCB4684-2AAF-4B44-BD2E-B922A376F94A}">
      <dgm:prSet/>
      <dgm:spPr/>
      <dgm:t>
        <a:bodyPr/>
        <a:lstStyle/>
        <a:p>
          <a:endParaRPr lang="nb-NO"/>
        </a:p>
      </dgm:t>
    </dgm:pt>
    <dgm:pt modelId="{6BF91189-3F50-334A-ABDE-B2065FDCC050}" type="sibTrans" cxnId="{6CCB4684-2AAF-4B44-BD2E-B922A376F94A}">
      <dgm:prSet/>
      <dgm:spPr/>
      <dgm:t>
        <a:bodyPr/>
        <a:lstStyle/>
        <a:p>
          <a:endParaRPr lang="nb-NO"/>
        </a:p>
      </dgm:t>
    </dgm:pt>
    <dgm:pt modelId="{C3B12643-6A6A-2041-84BD-B7EBF296B821}">
      <dgm:prSet/>
      <dgm:spPr/>
      <dgm:t>
        <a:bodyPr/>
        <a:lstStyle/>
        <a:p>
          <a:r>
            <a:rPr lang="en-GB" noProof="0" dirty="0"/>
            <a:t>Plot and compare categories: time, regions, products, channels</a:t>
          </a:r>
        </a:p>
      </dgm:t>
    </dgm:pt>
    <dgm:pt modelId="{76603BB7-26D4-1743-84A8-7D8A91171BB3}" type="parTrans" cxnId="{076953A4-179A-C749-86B6-7A2ADC9A496E}">
      <dgm:prSet/>
      <dgm:spPr/>
      <dgm:t>
        <a:bodyPr/>
        <a:lstStyle/>
        <a:p>
          <a:endParaRPr lang="nb-NO"/>
        </a:p>
      </dgm:t>
    </dgm:pt>
    <dgm:pt modelId="{2BCBCD71-D255-A34E-927B-EFFE4D9E9F75}" type="sibTrans" cxnId="{076953A4-179A-C749-86B6-7A2ADC9A496E}">
      <dgm:prSet/>
      <dgm:spPr/>
      <dgm:t>
        <a:bodyPr/>
        <a:lstStyle/>
        <a:p>
          <a:endParaRPr lang="nb-NO"/>
        </a:p>
      </dgm:t>
    </dgm:pt>
    <dgm:pt modelId="{58EAA587-0895-B54E-A544-555A4A716FAB}">
      <dgm:prSet/>
      <dgm:spPr/>
      <dgm:t>
        <a:bodyPr/>
        <a:lstStyle/>
        <a:p>
          <a:r>
            <a:rPr lang="en-GB" noProof="0" dirty="0"/>
            <a:t>Conclude and present key findings</a:t>
          </a:r>
        </a:p>
      </dgm:t>
    </dgm:pt>
    <dgm:pt modelId="{1AA7E5F7-BAA8-4B4F-A42E-F137076BB4FE}" type="parTrans" cxnId="{94109EA5-81BC-0E42-BFF4-B030CF05108E}">
      <dgm:prSet/>
      <dgm:spPr/>
      <dgm:t>
        <a:bodyPr/>
        <a:lstStyle/>
        <a:p>
          <a:endParaRPr lang="nb-NO"/>
        </a:p>
      </dgm:t>
    </dgm:pt>
    <dgm:pt modelId="{23CA03DC-09A6-9947-964D-307F9F3FD9A4}" type="sibTrans" cxnId="{94109EA5-81BC-0E42-BFF4-B030CF05108E}">
      <dgm:prSet/>
      <dgm:spPr/>
      <dgm:t>
        <a:bodyPr/>
        <a:lstStyle/>
        <a:p>
          <a:endParaRPr lang="nb-NO"/>
        </a:p>
      </dgm:t>
    </dgm:pt>
    <dgm:pt modelId="{124C52E2-0BF9-D14D-A19C-CAD9DE88162F}" type="pres">
      <dgm:prSet presAssocID="{230A21BA-44A6-2142-8A8C-B45A4FDC0A3F}" presName="Name0" presStyleCnt="0">
        <dgm:presLayoutVars>
          <dgm:dir/>
          <dgm:resizeHandles val="exact"/>
        </dgm:presLayoutVars>
      </dgm:prSet>
      <dgm:spPr/>
    </dgm:pt>
    <dgm:pt modelId="{D15F64A2-4BA5-3E47-9A30-88CD6560BA21}" type="pres">
      <dgm:prSet presAssocID="{230A21BA-44A6-2142-8A8C-B45A4FDC0A3F}" presName="fgShape" presStyleLbl="fgShp" presStyleIdx="0" presStyleCnt="1"/>
      <dgm:spPr/>
    </dgm:pt>
    <dgm:pt modelId="{A43B86AF-7ED9-FE45-AA80-D2E2EEFAFFFF}" type="pres">
      <dgm:prSet presAssocID="{230A21BA-44A6-2142-8A8C-B45A4FDC0A3F}" presName="linComp" presStyleCnt="0"/>
      <dgm:spPr/>
    </dgm:pt>
    <dgm:pt modelId="{493863A5-DEF8-1242-AE3C-CC165BD70717}" type="pres">
      <dgm:prSet presAssocID="{472A1EC8-3FFB-DC44-BD5C-49E2CF6D5ADB}" presName="compNode" presStyleCnt="0"/>
      <dgm:spPr/>
    </dgm:pt>
    <dgm:pt modelId="{B258B28C-EB4A-4544-830A-983B197102F1}" type="pres">
      <dgm:prSet presAssocID="{472A1EC8-3FFB-DC44-BD5C-49E2CF6D5ADB}" presName="bkgdShape" presStyleLbl="node1" presStyleIdx="0" presStyleCnt="6"/>
      <dgm:spPr/>
    </dgm:pt>
    <dgm:pt modelId="{BD2A3305-AEA8-0941-9066-53869159A5C3}" type="pres">
      <dgm:prSet presAssocID="{472A1EC8-3FFB-DC44-BD5C-49E2CF6D5ADB}" presName="nodeTx" presStyleLbl="node1" presStyleIdx="0" presStyleCnt="6">
        <dgm:presLayoutVars>
          <dgm:bulletEnabled val="1"/>
        </dgm:presLayoutVars>
      </dgm:prSet>
      <dgm:spPr/>
    </dgm:pt>
    <dgm:pt modelId="{C6DB957D-2C14-0F40-A008-59D107441D16}" type="pres">
      <dgm:prSet presAssocID="{472A1EC8-3FFB-DC44-BD5C-49E2CF6D5ADB}" presName="invisiNode" presStyleLbl="node1" presStyleIdx="0" presStyleCnt="6"/>
      <dgm:spPr/>
    </dgm:pt>
    <dgm:pt modelId="{E329806D-1571-114A-AE9E-90D34B6898AF}" type="pres">
      <dgm:prSet presAssocID="{472A1EC8-3FFB-DC44-BD5C-49E2CF6D5ADB}" presName="imagNode" presStyleLbl="fgImgPlace1" presStyleIdx="0" presStyleCnt="6"/>
      <dgm:spPr>
        <a:blipFill>
          <a:blip xmlns:r="http://schemas.openxmlformats.org/officeDocument/2006/relationships" r:embed="rId1"/>
          <a:srcRect/>
          <a:stretch>
            <a:fillRect l="-25000" r="-25000"/>
          </a:stretch>
        </a:blipFill>
      </dgm:spPr>
    </dgm:pt>
    <dgm:pt modelId="{226E6F3B-F21B-0643-9C11-DA63F122A65B}" type="pres">
      <dgm:prSet presAssocID="{EC8A1310-7BB7-7B4C-BE39-A9589F2DFC92}" presName="sibTrans" presStyleLbl="sibTrans2D1" presStyleIdx="0" presStyleCnt="0"/>
      <dgm:spPr/>
    </dgm:pt>
    <dgm:pt modelId="{9E815FFE-95DE-1749-A2AD-75EB502CC2C0}" type="pres">
      <dgm:prSet presAssocID="{2760ADC2-A4A8-9149-B7C0-8F9CC34D693D}" presName="compNode" presStyleCnt="0"/>
      <dgm:spPr/>
    </dgm:pt>
    <dgm:pt modelId="{E831371A-25F4-D44F-8178-3F6E91B1DB2A}" type="pres">
      <dgm:prSet presAssocID="{2760ADC2-A4A8-9149-B7C0-8F9CC34D693D}" presName="bkgdShape" presStyleLbl="node1" presStyleIdx="1" presStyleCnt="6"/>
      <dgm:spPr/>
    </dgm:pt>
    <dgm:pt modelId="{6AE61062-8A25-3246-885F-9A7DF78E1E15}" type="pres">
      <dgm:prSet presAssocID="{2760ADC2-A4A8-9149-B7C0-8F9CC34D693D}" presName="nodeTx" presStyleLbl="node1" presStyleIdx="1" presStyleCnt="6">
        <dgm:presLayoutVars>
          <dgm:bulletEnabled val="1"/>
        </dgm:presLayoutVars>
      </dgm:prSet>
      <dgm:spPr/>
    </dgm:pt>
    <dgm:pt modelId="{479E2493-AC39-3A49-8DB6-602616BBA331}" type="pres">
      <dgm:prSet presAssocID="{2760ADC2-A4A8-9149-B7C0-8F9CC34D693D}" presName="invisiNode" presStyleLbl="node1" presStyleIdx="1" presStyleCnt="6"/>
      <dgm:spPr/>
    </dgm:pt>
    <dgm:pt modelId="{33F78DE6-D17E-D243-9DEB-8A2DA11A31E9}" type="pres">
      <dgm:prSet presAssocID="{2760ADC2-A4A8-9149-B7C0-8F9CC34D693D}" presName="imagNode" presStyleLbl="fgImgPlace1" presStyleIdx="1" presStyleCnt="6"/>
      <dgm:spPr>
        <a:blipFill>
          <a:blip xmlns:r="http://schemas.openxmlformats.org/officeDocument/2006/relationships" r:embed="rId2"/>
          <a:srcRect/>
          <a:stretch>
            <a:fillRect l="-25000" r="-25000"/>
          </a:stretch>
        </a:blipFill>
      </dgm:spPr>
    </dgm:pt>
    <dgm:pt modelId="{7E42DC80-FEB4-4F4C-BA9E-A53AC4BE048C}" type="pres">
      <dgm:prSet presAssocID="{613BB3B5-DE55-034E-AFCF-022F0311738C}" presName="sibTrans" presStyleLbl="sibTrans2D1" presStyleIdx="0" presStyleCnt="0"/>
      <dgm:spPr/>
    </dgm:pt>
    <dgm:pt modelId="{D5B54BC6-E88C-2A40-8093-15E8A3F00174}" type="pres">
      <dgm:prSet presAssocID="{F58E4E0F-EFBB-F34D-8FF6-55FC5818BF15}" presName="compNode" presStyleCnt="0"/>
      <dgm:spPr/>
    </dgm:pt>
    <dgm:pt modelId="{DF9E5C98-333D-D146-9884-2127590CF673}" type="pres">
      <dgm:prSet presAssocID="{F58E4E0F-EFBB-F34D-8FF6-55FC5818BF15}" presName="bkgdShape" presStyleLbl="node1" presStyleIdx="2" presStyleCnt="6"/>
      <dgm:spPr/>
    </dgm:pt>
    <dgm:pt modelId="{AE065931-96EC-AA48-9515-47276ECFD0D6}" type="pres">
      <dgm:prSet presAssocID="{F58E4E0F-EFBB-F34D-8FF6-55FC5818BF15}" presName="nodeTx" presStyleLbl="node1" presStyleIdx="2" presStyleCnt="6">
        <dgm:presLayoutVars>
          <dgm:bulletEnabled val="1"/>
        </dgm:presLayoutVars>
      </dgm:prSet>
      <dgm:spPr/>
    </dgm:pt>
    <dgm:pt modelId="{811FB04A-83CF-9C45-B98E-F6D0304B63B1}" type="pres">
      <dgm:prSet presAssocID="{F58E4E0F-EFBB-F34D-8FF6-55FC5818BF15}" presName="invisiNode" presStyleLbl="node1" presStyleIdx="2" presStyleCnt="6"/>
      <dgm:spPr/>
    </dgm:pt>
    <dgm:pt modelId="{358CE610-5055-734F-A71C-4687E4775EBE}" type="pres">
      <dgm:prSet presAssocID="{F58E4E0F-EFBB-F34D-8FF6-55FC5818BF15}" presName="imagNode" presStyleLbl="fgImgPlace1" presStyleIdx="2" presStyleCnt="6"/>
      <dgm:spPr>
        <a:blipFill>
          <a:blip xmlns:r="http://schemas.openxmlformats.org/officeDocument/2006/relationships" r:embed="rId3"/>
          <a:srcRect/>
          <a:stretch>
            <a:fillRect l="-25000" r="-25000"/>
          </a:stretch>
        </a:blipFill>
      </dgm:spPr>
    </dgm:pt>
    <dgm:pt modelId="{92EEADB5-C4A1-B64D-8C72-E4DC7C0FB849}" type="pres">
      <dgm:prSet presAssocID="{6B450C08-B882-5D4D-A390-A0A35E8F6BB8}" presName="sibTrans" presStyleLbl="sibTrans2D1" presStyleIdx="0" presStyleCnt="0"/>
      <dgm:spPr/>
    </dgm:pt>
    <dgm:pt modelId="{70215E5D-F4C9-4746-95A9-FE779C8DD1B6}" type="pres">
      <dgm:prSet presAssocID="{588682BE-454B-9A44-A6D5-68EF6829ADA9}" presName="compNode" presStyleCnt="0"/>
      <dgm:spPr/>
    </dgm:pt>
    <dgm:pt modelId="{6799FDBC-317B-1E46-AA3D-B679EFBCABFF}" type="pres">
      <dgm:prSet presAssocID="{588682BE-454B-9A44-A6D5-68EF6829ADA9}" presName="bkgdShape" presStyleLbl="node1" presStyleIdx="3" presStyleCnt="6"/>
      <dgm:spPr/>
    </dgm:pt>
    <dgm:pt modelId="{9572307C-48DE-CD4C-A887-633A27592D98}" type="pres">
      <dgm:prSet presAssocID="{588682BE-454B-9A44-A6D5-68EF6829ADA9}" presName="nodeTx" presStyleLbl="node1" presStyleIdx="3" presStyleCnt="6">
        <dgm:presLayoutVars>
          <dgm:bulletEnabled val="1"/>
        </dgm:presLayoutVars>
      </dgm:prSet>
      <dgm:spPr/>
    </dgm:pt>
    <dgm:pt modelId="{E665C7D9-FBCF-D447-B5C4-DB40A0BD5BE3}" type="pres">
      <dgm:prSet presAssocID="{588682BE-454B-9A44-A6D5-68EF6829ADA9}" presName="invisiNode" presStyleLbl="node1" presStyleIdx="3" presStyleCnt="6"/>
      <dgm:spPr/>
    </dgm:pt>
    <dgm:pt modelId="{DA90CC40-D13B-9044-98B8-C2D9EF1E2AC9}" type="pres">
      <dgm:prSet presAssocID="{588682BE-454B-9A44-A6D5-68EF6829ADA9}" presName="imagNode" presStyleLbl="fgImgPlace1" presStyleIdx="3" presStyleCnt="6"/>
      <dgm:spPr>
        <a:blipFill>
          <a:blip xmlns:r="http://schemas.openxmlformats.org/officeDocument/2006/relationships" r:embed="rId4"/>
          <a:srcRect/>
          <a:stretch>
            <a:fillRect l="-25000" r="-25000"/>
          </a:stretch>
        </a:blipFill>
      </dgm:spPr>
    </dgm:pt>
    <dgm:pt modelId="{A04856D1-E306-6F40-819E-A05C17C7CACB}" type="pres">
      <dgm:prSet presAssocID="{6BF91189-3F50-334A-ABDE-B2065FDCC050}" presName="sibTrans" presStyleLbl="sibTrans2D1" presStyleIdx="0" presStyleCnt="0"/>
      <dgm:spPr/>
    </dgm:pt>
    <dgm:pt modelId="{51D02B70-17F1-514E-9B5A-949C2ED0A7A6}" type="pres">
      <dgm:prSet presAssocID="{C3B12643-6A6A-2041-84BD-B7EBF296B821}" presName="compNode" presStyleCnt="0"/>
      <dgm:spPr/>
    </dgm:pt>
    <dgm:pt modelId="{9FD07982-4922-0B4D-9C83-9FABF0FF3F27}" type="pres">
      <dgm:prSet presAssocID="{C3B12643-6A6A-2041-84BD-B7EBF296B821}" presName="bkgdShape" presStyleLbl="node1" presStyleIdx="4" presStyleCnt="6"/>
      <dgm:spPr/>
    </dgm:pt>
    <dgm:pt modelId="{CE67FEA1-7B60-A149-BB32-8DA64D6FDA78}" type="pres">
      <dgm:prSet presAssocID="{C3B12643-6A6A-2041-84BD-B7EBF296B821}" presName="nodeTx" presStyleLbl="node1" presStyleIdx="4" presStyleCnt="6">
        <dgm:presLayoutVars>
          <dgm:bulletEnabled val="1"/>
        </dgm:presLayoutVars>
      </dgm:prSet>
      <dgm:spPr/>
    </dgm:pt>
    <dgm:pt modelId="{217D013B-7A1A-6040-92DA-2432542550E0}" type="pres">
      <dgm:prSet presAssocID="{C3B12643-6A6A-2041-84BD-B7EBF296B821}" presName="invisiNode" presStyleLbl="node1" presStyleIdx="4" presStyleCnt="6"/>
      <dgm:spPr/>
    </dgm:pt>
    <dgm:pt modelId="{A2845C26-C31C-CB44-8B5A-3E2CC9EC5126}" type="pres">
      <dgm:prSet presAssocID="{C3B12643-6A6A-2041-84BD-B7EBF296B821}" presName="imagNode" presStyleLbl="fgImgPlace1" presStyleIdx="4" presStyleCnt="6"/>
      <dgm:spPr>
        <a:blipFill>
          <a:blip xmlns:r="http://schemas.openxmlformats.org/officeDocument/2006/relationships" r:embed="rId5"/>
          <a:srcRect/>
          <a:stretch>
            <a:fillRect l="-25000" r="-25000"/>
          </a:stretch>
        </a:blipFill>
      </dgm:spPr>
    </dgm:pt>
    <dgm:pt modelId="{E9373E85-6446-3345-8F98-99587219CD29}" type="pres">
      <dgm:prSet presAssocID="{2BCBCD71-D255-A34E-927B-EFFE4D9E9F75}" presName="sibTrans" presStyleLbl="sibTrans2D1" presStyleIdx="0" presStyleCnt="0"/>
      <dgm:spPr/>
    </dgm:pt>
    <dgm:pt modelId="{823D15EA-7C64-044B-B865-6CAA07D858CB}" type="pres">
      <dgm:prSet presAssocID="{58EAA587-0895-B54E-A544-555A4A716FAB}" presName="compNode" presStyleCnt="0"/>
      <dgm:spPr/>
    </dgm:pt>
    <dgm:pt modelId="{71C63DA4-DF06-D14A-912A-9DF92D2236C8}" type="pres">
      <dgm:prSet presAssocID="{58EAA587-0895-B54E-A544-555A4A716FAB}" presName="bkgdShape" presStyleLbl="node1" presStyleIdx="5" presStyleCnt="6"/>
      <dgm:spPr/>
    </dgm:pt>
    <dgm:pt modelId="{307FDFF5-026F-E145-88D1-520749F89311}" type="pres">
      <dgm:prSet presAssocID="{58EAA587-0895-B54E-A544-555A4A716FAB}" presName="nodeTx" presStyleLbl="node1" presStyleIdx="5" presStyleCnt="6">
        <dgm:presLayoutVars>
          <dgm:bulletEnabled val="1"/>
        </dgm:presLayoutVars>
      </dgm:prSet>
      <dgm:spPr/>
    </dgm:pt>
    <dgm:pt modelId="{FB5E473A-1A3E-3A4C-93E1-F316CAADC388}" type="pres">
      <dgm:prSet presAssocID="{58EAA587-0895-B54E-A544-555A4A716FAB}" presName="invisiNode" presStyleLbl="node1" presStyleIdx="5" presStyleCnt="6"/>
      <dgm:spPr/>
    </dgm:pt>
    <dgm:pt modelId="{D38FBCEF-ADBE-2B46-BB0E-09EDDD196BC5}" type="pres">
      <dgm:prSet presAssocID="{58EAA587-0895-B54E-A544-555A4A716FAB}" presName="imagNode" presStyleLbl="fgImgPlace1" presStyleIdx="5" presStyleCnt="6"/>
      <dgm:spPr>
        <a:blipFill>
          <a:blip xmlns:r="http://schemas.openxmlformats.org/officeDocument/2006/relationships" r:embed="rId6"/>
          <a:srcRect/>
          <a:stretch>
            <a:fillRect l="-25000" r="-25000"/>
          </a:stretch>
        </a:blipFill>
      </dgm:spPr>
    </dgm:pt>
  </dgm:ptLst>
  <dgm:cxnLst>
    <dgm:cxn modelId="{9F450010-DD26-2348-82C6-29518E8ED911}" type="presOf" srcId="{472A1EC8-3FFB-DC44-BD5C-49E2CF6D5ADB}" destId="{B258B28C-EB4A-4544-830A-983B197102F1}" srcOrd="0" destOrd="0" presId="urn:microsoft.com/office/officeart/2005/8/layout/hList7"/>
    <dgm:cxn modelId="{E1DFA214-08A4-8949-B109-1B771164C7E7}" type="presOf" srcId="{2BCBCD71-D255-A34E-927B-EFFE4D9E9F75}" destId="{E9373E85-6446-3345-8F98-99587219CD29}" srcOrd="0" destOrd="0" presId="urn:microsoft.com/office/officeart/2005/8/layout/hList7"/>
    <dgm:cxn modelId="{BF4C2032-A23A-814A-9631-B27D951257E1}" srcId="{230A21BA-44A6-2142-8A8C-B45A4FDC0A3F}" destId="{472A1EC8-3FFB-DC44-BD5C-49E2CF6D5ADB}" srcOrd="0" destOrd="0" parTransId="{3B7A24FA-BE67-4644-ACD7-6FB67B962F88}" sibTransId="{EC8A1310-7BB7-7B4C-BE39-A9589F2DFC92}"/>
    <dgm:cxn modelId="{D4583D3B-05BF-4740-AC1B-502AB061B29F}" type="presOf" srcId="{F58E4E0F-EFBB-F34D-8FF6-55FC5818BF15}" destId="{DF9E5C98-333D-D146-9884-2127590CF673}" srcOrd="0" destOrd="0" presId="urn:microsoft.com/office/officeart/2005/8/layout/hList7"/>
    <dgm:cxn modelId="{49A4EB45-E8E5-8F4F-8AD2-6B24E12971FA}" type="presOf" srcId="{472A1EC8-3FFB-DC44-BD5C-49E2CF6D5ADB}" destId="{BD2A3305-AEA8-0941-9066-53869159A5C3}" srcOrd="1" destOrd="0" presId="urn:microsoft.com/office/officeart/2005/8/layout/hList7"/>
    <dgm:cxn modelId="{48DA2C47-0DE8-EE45-9761-5F83605071DE}" srcId="{230A21BA-44A6-2142-8A8C-B45A4FDC0A3F}" destId="{2760ADC2-A4A8-9149-B7C0-8F9CC34D693D}" srcOrd="1" destOrd="0" parTransId="{367C0755-B6C9-934C-8179-702F289E75C4}" sibTransId="{613BB3B5-DE55-034E-AFCF-022F0311738C}"/>
    <dgm:cxn modelId="{4BB49C7A-EA6C-CA47-AAE9-84ADC1589E90}" type="presOf" srcId="{58EAA587-0895-B54E-A544-555A4A716FAB}" destId="{307FDFF5-026F-E145-88D1-520749F89311}" srcOrd="1" destOrd="0" presId="urn:microsoft.com/office/officeart/2005/8/layout/hList7"/>
    <dgm:cxn modelId="{F61BD67D-4AF2-FB45-B673-BA67E9145702}" type="presOf" srcId="{F58E4E0F-EFBB-F34D-8FF6-55FC5818BF15}" destId="{AE065931-96EC-AA48-9515-47276ECFD0D6}" srcOrd="1" destOrd="0" presId="urn:microsoft.com/office/officeart/2005/8/layout/hList7"/>
    <dgm:cxn modelId="{6CCB4684-2AAF-4B44-BD2E-B922A376F94A}" srcId="{230A21BA-44A6-2142-8A8C-B45A4FDC0A3F}" destId="{588682BE-454B-9A44-A6D5-68EF6829ADA9}" srcOrd="3" destOrd="0" parTransId="{079B9056-E437-B040-88CE-E8932E50CDC4}" sibTransId="{6BF91189-3F50-334A-ABDE-B2065FDCC050}"/>
    <dgm:cxn modelId="{338E3789-4C98-324D-BEFA-477C3782703A}" type="presOf" srcId="{230A21BA-44A6-2142-8A8C-B45A4FDC0A3F}" destId="{124C52E2-0BF9-D14D-A19C-CAD9DE88162F}" srcOrd="0" destOrd="0" presId="urn:microsoft.com/office/officeart/2005/8/layout/hList7"/>
    <dgm:cxn modelId="{06C81F90-E388-9B49-85BA-97852D5048E3}" type="presOf" srcId="{613BB3B5-DE55-034E-AFCF-022F0311738C}" destId="{7E42DC80-FEB4-4F4C-BA9E-A53AC4BE048C}" srcOrd="0" destOrd="0" presId="urn:microsoft.com/office/officeart/2005/8/layout/hList7"/>
    <dgm:cxn modelId="{38DE9496-B726-A145-AF39-B59566E13413}" type="presOf" srcId="{588682BE-454B-9A44-A6D5-68EF6829ADA9}" destId="{9572307C-48DE-CD4C-A887-633A27592D98}" srcOrd="1" destOrd="0" presId="urn:microsoft.com/office/officeart/2005/8/layout/hList7"/>
    <dgm:cxn modelId="{4401B1A1-3E0C-B544-A04D-8F7D262ECA53}" type="presOf" srcId="{C3B12643-6A6A-2041-84BD-B7EBF296B821}" destId="{9FD07982-4922-0B4D-9C83-9FABF0FF3F27}" srcOrd="0" destOrd="0" presId="urn:microsoft.com/office/officeart/2005/8/layout/hList7"/>
    <dgm:cxn modelId="{076953A4-179A-C749-86B6-7A2ADC9A496E}" srcId="{230A21BA-44A6-2142-8A8C-B45A4FDC0A3F}" destId="{C3B12643-6A6A-2041-84BD-B7EBF296B821}" srcOrd="4" destOrd="0" parTransId="{76603BB7-26D4-1743-84A8-7D8A91171BB3}" sibTransId="{2BCBCD71-D255-A34E-927B-EFFE4D9E9F75}"/>
    <dgm:cxn modelId="{94109EA5-81BC-0E42-BFF4-B030CF05108E}" srcId="{230A21BA-44A6-2142-8A8C-B45A4FDC0A3F}" destId="{58EAA587-0895-B54E-A544-555A4A716FAB}" srcOrd="5" destOrd="0" parTransId="{1AA7E5F7-BAA8-4B4F-A42E-F137076BB4FE}" sibTransId="{23CA03DC-09A6-9947-964D-307F9F3FD9A4}"/>
    <dgm:cxn modelId="{029FA2B1-99CF-DC49-9F34-4AAE1E7147E5}" type="presOf" srcId="{C3B12643-6A6A-2041-84BD-B7EBF296B821}" destId="{CE67FEA1-7B60-A149-BB32-8DA64D6FDA78}" srcOrd="1" destOrd="0" presId="urn:microsoft.com/office/officeart/2005/8/layout/hList7"/>
    <dgm:cxn modelId="{7434C5B3-E39E-3543-A72C-9A8B2FB74A7B}" type="presOf" srcId="{58EAA587-0895-B54E-A544-555A4A716FAB}" destId="{71C63DA4-DF06-D14A-912A-9DF92D2236C8}" srcOrd="0" destOrd="0" presId="urn:microsoft.com/office/officeart/2005/8/layout/hList7"/>
    <dgm:cxn modelId="{573706B6-6FA1-684F-8743-D1ED410F97E2}" type="presOf" srcId="{EC8A1310-7BB7-7B4C-BE39-A9589F2DFC92}" destId="{226E6F3B-F21B-0643-9C11-DA63F122A65B}" srcOrd="0" destOrd="0" presId="urn:microsoft.com/office/officeart/2005/8/layout/hList7"/>
    <dgm:cxn modelId="{572ABDBD-FB33-4D49-8FC6-1373929F2349}" type="presOf" srcId="{588682BE-454B-9A44-A6D5-68EF6829ADA9}" destId="{6799FDBC-317B-1E46-AA3D-B679EFBCABFF}" srcOrd="0" destOrd="0" presId="urn:microsoft.com/office/officeart/2005/8/layout/hList7"/>
    <dgm:cxn modelId="{BD92ECD0-6271-9241-84BD-E2978218595D}" type="presOf" srcId="{6BF91189-3F50-334A-ABDE-B2065FDCC050}" destId="{A04856D1-E306-6F40-819E-A05C17C7CACB}" srcOrd="0" destOrd="0" presId="urn:microsoft.com/office/officeart/2005/8/layout/hList7"/>
    <dgm:cxn modelId="{05DE4BD5-4334-384B-8C37-477FF0B66541}" type="presOf" srcId="{2760ADC2-A4A8-9149-B7C0-8F9CC34D693D}" destId="{6AE61062-8A25-3246-885F-9A7DF78E1E15}" srcOrd="1" destOrd="0" presId="urn:microsoft.com/office/officeart/2005/8/layout/hList7"/>
    <dgm:cxn modelId="{091199D9-91BB-4D40-9860-E78977AE3118}" type="presOf" srcId="{6B450C08-B882-5D4D-A390-A0A35E8F6BB8}" destId="{92EEADB5-C4A1-B64D-8C72-E4DC7C0FB849}" srcOrd="0" destOrd="0" presId="urn:microsoft.com/office/officeart/2005/8/layout/hList7"/>
    <dgm:cxn modelId="{4C2CCDD9-3910-FC4F-9838-27766C00EFF3}" srcId="{230A21BA-44A6-2142-8A8C-B45A4FDC0A3F}" destId="{F58E4E0F-EFBB-F34D-8FF6-55FC5818BF15}" srcOrd="2" destOrd="0" parTransId="{A53008F7-B024-234F-871F-187723A407F8}" sibTransId="{6B450C08-B882-5D4D-A390-A0A35E8F6BB8}"/>
    <dgm:cxn modelId="{214E0AE1-604B-BE45-827D-8C0C713B0C88}" type="presOf" srcId="{2760ADC2-A4A8-9149-B7C0-8F9CC34D693D}" destId="{E831371A-25F4-D44F-8178-3F6E91B1DB2A}" srcOrd="0" destOrd="0" presId="urn:microsoft.com/office/officeart/2005/8/layout/hList7"/>
    <dgm:cxn modelId="{58E4FACD-1379-7342-912C-1F5F813D8A16}" type="presParOf" srcId="{124C52E2-0BF9-D14D-A19C-CAD9DE88162F}" destId="{D15F64A2-4BA5-3E47-9A30-88CD6560BA21}" srcOrd="0" destOrd="0" presId="urn:microsoft.com/office/officeart/2005/8/layout/hList7"/>
    <dgm:cxn modelId="{BB046C17-F036-5D4C-8EF0-AA8185C46979}" type="presParOf" srcId="{124C52E2-0BF9-D14D-A19C-CAD9DE88162F}" destId="{A43B86AF-7ED9-FE45-AA80-D2E2EEFAFFFF}" srcOrd="1" destOrd="0" presId="urn:microsoft.com/office/officeart/2005/8/layout/hList7"/>
    <dgm:cxn modelId="{D6484400-3831-CF4C-813B-C58243FAAC61}" type="presParOf" srcId="{A43B86AF-7ED9-FE45-AA80-D2E2EEFAFFFF}" destId="{493863A5-DEF8-1242-AE3C-CC165BD70717}" srcOrd="0" destOrd="0" presId="urn:microsoft.com/office/officeart/2005/8/layout/hList7"/>
    <dgm:cxn modelId="{C9B9C237-33FC-F248-B168-10C6EC6C100C}" type="presParOf" srcId="{493863A5-DEF8-1242-AE3C-CC165BD70717}" destId="{B258B28C-EB4A-4544-830A-983B197102F1}" srcOrd="0" destOrd="0" presId="urn:microsoft.com/office/officeart/2005/8/layout/hList7"/>
    <dgm:cxn modelId="{3BAF5206-8CDC-BD46-A77F-70BFE357B8B3}" type="presParOf" srcId="{493863A5-DEF8-1242-AE3C-CC165BD70717}" destId="{BD2A3305-AEA8-0941-9066-53869159A5C3}" srcOrd="1" destOrd="0" presId="urn:microsoft.com/office/officeart/2005/8/layout/hList7"/>
    <dgm:cxn modelId="{B8B00A15-1465-A640-8F11-B8B6F90072F6}" type="presParOf" srcId="{493863A5-DEF8-1242-AE3C-CC165BD70717}" destId="{C6DB957D-2C14-0F40-A008-59D107441D16}" srcOrd="2" destOrd="0" presId="urn:microsoft.com/office/officeart/2005/8/layout/hList7"/>
    <dgm:cxn modelId="{6D7AB50E-FE23-CE49-962D-1F9DC125F089}" type="presParOf" srcId="{493863A5-DEF8-1242-AE3C-CC165BD70717}" destId="{E329806D-1571-114A-AE9E-90D34B6898AF}" srcOrd="3" destOrd="0" presId="urn:microsoft.com/office/officeart/2005/8/layout/hList7"/>
    <dgm:cxn modelId="{F98F8262-C7AE-824F-AE1D-52EF551B97F8}" type="presParOf" srcId="{A43B86AF-7ED9-FE45-AA80-D2E2EEFAFFFF}" destId="{226E6F3B-F21B-0643-9C11-DA63F122A65B}" srcOrd="1" destOrd="0" presId="urn:microsoft.com/office/officeart/2005/8/layout/hList7"/>
    <dgm:cxn modelId="{5A279D60-446B-EA43-8F2B-2828665B3F5F}" type="presParOf" srcId="{A43B86AF-7ED9-FE45-AA80-D2E2EEFAFFFF}" destId="{9E815FFE-95DE-1749-A2AD-75EB502CC2C0}" srcOrd="2" destOrd="0" presId="urn:microsoft.com/office/officeart/2005/8/layout/hList7"/>
    <dgm:cxn modelId="{0AE95F92-25FC-C047-A222-19EE64428C9F}" type="presParOf" srcId="{9E815FFE-95DE-1749-A2AD-75EB502CC2C0}" destId="{E831371A-25F4-D44F-8178-3F6E91B1DB2A}" srcOrd="0" destOrd="0" presId="urn:microsoft.com/office/officeart/2005/8/layout/hList7"/>
    <dgm:cxn modelId="{9C3DF4F9-C392-F342-9871-DEBDB1A7F697}" type="presParOf" srcId="{9E815FFE-95DE-1749-A2AD-75EB502CC2C0}" destId="{6AE61062-8A25-3246-885F-9A7DF78E1E15}" srcOrd="1" destOrd="0" presId="urn:microsoft.com/office/officeart/2005/8/layout/hList7"/>
    <dgm:cxn modelId="{136A1E27-8EB2-1245-B7A5-6A7973A790F2}" type="presParOf" srcId="{9E815FFE-95DE-1749-A2AD-75EB502CC2C0}" destId="{479E2493-AC39-3A49-8DB6-602616BBA331}" srcOrd="2" destOrd="0" presId="urn:microsoft.com/office/officeart/2005/8/layout/hList7"/>
    <dgm:cxn modelId="{C16867EB-09D4-2549-A162-010AD7D581AA}" type="presParOf" srcId="{9E815FFE-95DE-1749-A2AD-75EB502CC2C0}" destId="{33F78DE6-D17E-D243-9DEB-8A2DA11A31E9}" srcOrd="3" destOrd="0" presId="urn:microsoft.com/office/officeart/2005/8/layout/hList7"/>
    <dgm:cxn modelId="{E4CF4AAD-B376-FE49-A8B5-56B4A430CC0F}" type="presParOf" srcId="{A43B86AF-7ED9-FE45-AA80-D2E2EEFAFFFF}" destId="{7E42DC80-FEB4-4F4C-BA9E-A53AC4BE048C}" srcOrd="3" destOrd="0" presId="urn:microsoft.com/office/officeart/2005/8/layout/hList7"/>
    <dgm:cxn modelId="{DF5739F0-4FBC-8147-AEEA-FED73C61D465}" type="presParOf" srcId="{A43B86AF-7ED9-FE45-AA80-D2E2EEFAFFFF}" destId="{D5B54BC6-E88C-2A40-8093-15E8A3F00174}" srcOrd="4" destOrd="0" presId="urn:microsoft.com/office/officeart/2005/8/layout/hList7"/>
    <dgm:cxn modelId="{33789CD0-A759-8B42-8D9E-4AAB8FC22A6E}" type="presParOf" srcId="{D5B54BC6-E88C-2A40-8093-15E8A3F00174}" destId="{DF9E5C98-333D-D146-9884-2127590CF673}" srcOrd="0" destOrd="0" presId="urn:microsoft.com/office/officeart/2005/8/layout/hList7"/>
    <dgm:cxn modelId="{C8E00E13-E9DF-0846-86B0-AA6BC0BAD0E1}" type="presParOf" srcId="{D5B54BC6-E88C-2A40-8093-15E8A3F00174}" destId="{AE065931-96EC-AA48-9515-47276ECFD0D6}" srcOrd="1" destOrd="0" presId="urn:microsoft.com/office/officeart/2005/8/layout/hList7"/>
    <dgm:cxn modelId="{AE7A0447-84E6-BE45-B63D-A52EFFC79841}" type="presParOf" srcId="{D5B54BC6-E88C-2A40-8093-15E8A3F00174}" destId="{811FB04A-83CF-9C45-B98E-F6D0304B63B1}" srcOrd="2" destOrd="0" presId="urn:microsoft.com/office/officeart/2005/8/layout/hList7"/>
    <dgm:cxn modelId="{11DFCCE0-64D5-5544-9DCA-8BC6BD37FBCB}" type="presParOf" srcId="{D5B54BC6-E88C-2A40-8093-15E8A3F00174}" destId="{358CE610-5055-734F-A71C-4687E4775EBE}" srcOrd="3" destOrd="0" presId="urn:microsoft.com/office/officeart/2005/8/layout/hList7"/>
    <dgm:cxn modelId="{629CBAC5-B2D7-3146-851C-3581E5BE3779}" type="presParOf" srcId="{A43B86AF-7ED9-FE45-AA80-D2E2EEFAFFFF}" destId="{92EEADB5-C4A1-B64D-8C72-E4DC7C0FB849}" srcOrd="5" destOrd="0" presId="urn:microsoft.com/office/officeart/2005/8/layout/hList7"/>
    <dgm:cxn modelId="{B72A5A11-AEE1-9A4A-B41D-A178CC3268DB}" type="presParOf" srcId="{A43B86AF-7ED9-FE45-AA80-D2E2EEFAFFFF}" destId="{70215E5D-F4C9-4746-95A9-FE779C8DD1B6}" srcOrd="6" destOrd="0" presId="urn:microsoft.com/office/officeart/2005/8/layout/hList7"/>
    <dgm:cxn modelId="{E14CCBF7-9F96-8A40-8263-B008C3D594B5}" type="presParOf" srcId="{70215E5D-F4C9-4746-95A9-FE779C8DD1B6}" destId="{6799FDBC-317B-1E46-AA3D-B679EFBCABFF}" srcOrd="0" destOrd="0" presId="urn:microsoft.com/office/officeart/2005/8/layout/hList7"/>
    <dgm:cxn modelId="{BA6BEB00-0439-D040-86E6-C98F357AC08C}" type="presParOf" srcId="{70215E5D-F4C9-4746-95A9-FE779C8DD1B6}" destId="{9572307C-48DE-CD4C-A887-633A27592D98}" srcOrd="1" destOrd="0" presId="urn:microsoft.com/office/officeart/2005/8/layout/hList7"/>
    <dgm:cxn modelId="{F73CCFA8-35E5-104F-BE0C-05C24DACB8D1}" type="presParOf" srcId="{70215E5D-F4C9-4746-95A9-FE779C8DD1B6}" destId="{E665C7D9-FBCF-D447-B5C4-DB40A0BD5BE3}" srcOrd="2" destOrd="0" presId="urn:microsoft.com/office/officeart/2005/8/layout/hList7"/>
    <dgm:cxn modelId="{65913ED4-81A8-7840-AE91-72A71B46142E}" type="presParOf" srcId="{70215E5D-F4C9-4746-95A9-FE779C8DD1B6}" destId="{DA90CC40-D13B-9044-98B8-C2D9EF1E2AC9}" srcOrd="3" destOrd="0" presId="urn:microsoft.com/office/officeart/2005/8/layout/hList7"/>
    <dgm:cxn modelId="{F4861BCC-E2C4-0A4A-A1C4-3FDAAE51149C}" type="presParOf" srcId="{A43B86AF-7ED9-FE45-AA80-D2E2EEFAFFFF}" destId="{A04856D1-E306-6F40-819E-A05C17C7CACB}" srcOrd="7" destOrd="0" presId="urn:microsoft.com/office/officeart/2005/8/layout/hList7"/>
    <dgm:cxn modelId="{ABC0DC11-75A9-AB4E-90B4-0B4BEF73DD36}" type="presParOf" srcId="{A43B86AF-7ED9-FE45-AA80-D2E2EEFAFFFF}" destId="{51D02B70-17F1-514E-9B5A-949C2ED0A7A6}" srcOrd="8" destOrd="0" presId="urn:microsoft.com/office/officeart/2005/8/layout/hList7"/>
    <dgm:cxn modelId="{3C759FDC-61D2-E14D-B041-B78AA150E577}" type="presParOf" srcId="{51D02B70-17F1-514E-9B5A-949C2ED0A7A6}" destId="{9FD07982-4922-0B4D-9C83-9FABF0FF3F27}" srcOrd="0" destOrd="0" presId="urn:microsoft.com/office/officeart/2005/8/layout/hList7"/>
    <dgm:cxn modelId="{BD700CD0-2C1E-8847-A566-94074C7B7771}" type="presParOf" srcId="{51D02B70-17F1-514E-9B5A-949C2ED0A7A6}" destId="{CE67FEA1-7B60-A149-BB32-8DA64D6FDA78}" srcOrd="1" destOrd="0" presId="urn:microsoft.com/office/officeart/2005/8/layout/hList7"/>
    <dgm:cxn modelId="{B8B44E45-F9E5-C74C-81B3-6CF2BDE9C11C}" type="presParOf" srcId="{51D02B70-17F1-514E-9B5A-949C2ED0A7A6}" destId="{217D013B-7A1A-6040-92DA-2432542550E0}" srcOrd="2" destOrd="0" presId="urn:microsoft.com/office/officeart/2005/8/layout/hList7"/>
    <dgm:cxn modelId="{3D0FF7DD-1F0C-5D45-B83E-4C372328DCD4}" type="presParOf" srcId="{51D02B70-17F1-514E-9B5A-949C2ED0A7A6}" destId="{A2845C26-C31C-CB44-8B5A-3E2CC9EC5126}" srcOrd="3" destOrd="0" presId="urn:microsoft.com/office/officeart/2005/8/layout/hList7"/>
    <dgm:cxn modelId="{ACFF1AFC-AE5D-6142-A4DE-408F5AA8C7DF}" type="presParOf" srcId="{A43B86AF-7ED9-FE45-AA80-D2E2EEFAFFFF}" destId="{E9373E85-6446-3345-8F98-99587219CD29}" srcOrd="9" destOrd="0" presId="urn:microsoft.com/office/officeart/2005/8/layout/hList7"/>
    <dgm:cxn modelId="{8DECDAA2-9163-DD4E-BD5A-1F3B37D87FF0}" type="presParOf" srcId="{A43B86AF-7ED9-FE45-AA80-D2E2EEFAFFFF}" destId="{823D15EA-7C64-044B-B865-6CAA07D858CB}" srcOrd="10" destOrd="0" presId="urn:microsoft.com/office/officeart/2005/8/layout/hList7"/>
    <dgm:cxn modelId="{1CD3F820-1A3E-B543-90F2-7A15AC164ADD}" type="presParOf" srcId="{823D15EA-7C64-044B-B865-6CAA07D858CB}" destId="{71C63DA4-DF06-D14A-912A-9DF92D2236C8}" srcOrd="0" destOrd="0" presId="urn:microsoft.com/office/officeart/2005/8/layout/hList7"/>
    <dgm:cxn modelId="{12639290-1F4D-3349-8899-2DF50FCAA0E8}" type="presParOf" srcId="{823D15EA-7C64-044B-B865-6CAA07D858CB}" destId="{307FDFF5-026F-E145-88D1-520749F89311}" srcOrd="1" destOrd="0" presId="urn:microsoft.com/office/officeart/2005/8/layout/hList7"/>
    <dgm:cxn modelId="{71E68EDB-F94C-7F4A-807C-A9DFE2F3A2DC}" type="presParOf" srcId="{823D15EA-7C64-044B-B865-6CAA07D858CB}" destId="{FB5E473A-1A3E-3A4C-93E1-F316CAADC388}" srcOrd="2" destOrd="0" presId="urn:microsoft.com/office/officeart/2005/8/layout/hList7"/>
    <dgm:cxn modelId="{5F445E26-1750-4546-B4E2-EDE51A86803E}" type="presParOf" srcId="{823D15EA-7C64-044B-B865-6CAA07D858CB}" destId="{D38FBCEF-ADBE-2B46-BB0E-09EDDD196BC5}"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8B28C-EB4A-4544-830A-983B197102F1}">
      <dsp:nvSpPr>
        <dsp:cNvPr id="0" name=""/>
        <dsp:cNvSpPr/>
      </dsp:nvSpPr>
      <dsp:spPr>
        <a:xfrm>
          <a:off x="149"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Loading dataset into Pandas </a:t>
          </a:r>
          <a:r>
            <a:rPr lang="en-GB" sz="1900" kern="1200" noProof="0" dirty="0" err="1"/>
            <a:t>dataframe</a:t>
          </a:r>
          <a:endParaRPr lang="en-GB" sz="1900" kern="1200" noProof="0" dirty="0"/>
        </a:p>
      </dsp:txBody>
      <dsp:txXfrm>
        <a:off x="149" y="1903226"/>
        <a:ext cx="1993841" cy="1903226"/>
      </dsp:txXfrm>
    </dsp:sp>
    <dsp:sp modelId="{E329806D-1571-114A-AE9E-90D34B6898AF}">
      <dsp:nvSpPr>
        <dsp:cNvPr id="0" name=""/>
        <dsp:cNvSpPr/>
      </dsp:nvSpPr>
      <dsp:spPr>
        <a:xfrm>
          <a:off x="204852" y="285483"/>
          <a:ext cx="1584435" cy="1584435"/>
        </a:xfrm>
        <a:prstGeom prst="ellipse">
          <a:avLst/>
        </a:prstGeom>
        <a:blipFill>
          <a:blip xmlns:r="http://schemas.openxmlformats.org/officeDocument/2006/relationships" r:embed="rId1"/>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31371A-25F4-D44F-8178-3F6E91B1DB2A}">
      <dsp:nvSpPr>
        <dsp:cNvPr id="0" name=""/>
        <dsp:cNvSpPr/>
      </dsp:nvSpPr>
      <dsp:spPr>
        <a:xfrm>
          <a:off x="2053806"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Inspect data: shapes, head, </a:t>
          </a:r>
          <a:r>
            <a:rPr lang="en-GB" sz="1900" kern="1200" noProof="0" dirty="0" err="1"/>
            <a:t>dtypes</a:t>
          </a:r>
          <a:endParaRPr lang="en-GB" sz="1900" kern="1200" noProof="0" dirty="0"/>
        </a:p>
      </dsp:txBody>
      <dsp:txXfrm>
        <a:off x="2053806" y="1903226"/>
        <a:ext cx="1993841" cy="1903226"/>
      </dsp:txXfrm>
    </dsp:sp>
    <dsp:sp modelId="{33F78DE6-D17E-D243-9DEB-8A2DA11A31E9}">
      <dsp:nvSpPr>
        <dsp:cNvPr id="0" name=""/>
        <dsp:cNvSpPr/>
      </dsp:nvSpPr>
      <dsp:spPr>
        <a:xfrm>
          <a:off x="2258509" y="285483"/>
          <a:ext cx="1584435" cy="1584435"/>
        </a:xfrm>
        <a:prstGeom prst="ellipse">
          <a:avLst/>
        </a:prstGeom>
        <a:blipFill>
          <a:blip xmlns:r="http://schemas.openxmlformats.org/officeDocument/2006/relationships" r:embed="rId2"/>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9E5C98-333D-D146-9884-2127590CF673}">
      <dsp:nvSpPr>
        <dsp:cNvPr id="0" name=""/>
        <dsp:cNvSpPr/>
      </dsp:nvSpPr>
      <dsp:spPr>
        <a:xfrm>
          <a:off x="4107463"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Clean: Type-fix, check for null</a:t>
          </a:r>
        </a:p>
      </dsp:txBody>
      <dsp:txXfrm>
        <a:off x="4107463" y="1903226"/>
        <a:ext cx="1993841" cy="1903226"/>
      </dsp:txXfrm>
    </dsp:sp>
    <dsp:sp modelId="{358CE610-5055-734F-A71C-4687E4775EBE}">
      <dsp:nvSpPr>
        <dsp:cNvPr id="0" name=""/>
        <dsp:cNvSpPr/>
      </dsp:nvSpPr>
      <dsp:spPr>
        <a:xfrm>
          <a:off x="4312166" y="285483"/>
          <a:ext cx="1584435" cy="1584435"/>
        </a:xfrm>
        <a:prstGeom prst="ellipse">
          <a:avLst/>
        </a:prstGeom>
        <a:blipFill>
          <a:blip xmlns:r="http://schemas.openxmlformats.org/officeDocument/2006/relationships" r:embed="rId3"/>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99FDBC-317B-1E46-AA3D-B679EFBCABFF}">
      <dsp:nvSpPr>
        <dsp:cNvPr id="0" name=""/>
        <dsp:cNvSpPr/>
      </dsp:nvSpPr>
      <dsp:spPr>
        <a:xfrm>
          <a:off x="6161120"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Join sheets</a:t>
          </a:r>
        </a:p>
      </dsp:txBody>
      <dsp:txXfrm>
        <a:off x="6161120" y="1903226"/>
        <a:ext cx="1993841" cy="1903226"/>
      </dsp:txXfrm>
    </dsp:sp>
    <dsp:sp modelId="{DA90CC40-D13B-9044-98B8-C2D9EF1E2AC9}">
      <dsp:nvSpPr>
        <dsp:cNvPr id="0" name=""/>
        <dsp:cNvSpPr/>
      </dsp:nvSpPr>
      <dsp:spPr>
        <a:xfrm>
          <a:off x="6365823" y="285483"/>
          <a:ext cx="1584435" cy="1584435"/>
        </a:xfrm>
        <a:prstGeom prst="ellipse">
          <a:avLst/>
        </a:prstGeom>
        <a:blipFill>
          <a:blip xmlns:r="http://schemas.openxmlformats.org/officeDocument/2006/relationships" r:embed="rId4"/>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D07982-4922-0B4D-9C83-9FABF0FF3F27}">
      <dsp:nvSpPr>
        <dsp:cNvPr id="0" name=""/>
        <dsp:cNvSpPr/>
      </dsp:nvSpPr>
      <dsp:spPr>
        <a:xfrm>
          <a:off x="8214777"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Plot and compare categories: time, regions, products, channels</a:t>
          </a:r>
        </a:p>
      </dsp:txBody>
      <dsp:txXfrm>
        <a:off x="8214777" y="1903226"/>
        <a:ext cx="1993841" cy="1903226"/>
      </dsp:txXfrm>
    </dsp:sp>
    <dsp:sp modelId="{A2845C26-C31C-CB44-8B5A-3E2CC9EC5126}">
      <dsp:nvSpPr>
        <dsp:cNvPr id="0" name=""/>
        <dsp:cNvSpPr/>
      </dsp:nvSpPr>
      <dsp:spPr>
        <a:xfrm>
          <a:off x="8419480" y="285483"/>
          <a:ext cx="1584435" cy="1584435"/>
        </a:xfrm>
        <a:prstGeom prst="ellipse">
          <a:avLst/>
        </a:prstGeom>
        <a:blipFill>
          <a:blip xmlns:r="http://schemas.openxmlformats.org/officeDocument/2006/relationships" r:embed="rId5"/>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C63DA4-DF06-D14A-912A-9DF92D2236C8}">
      <dsp:nvSpPr>
        <dsp:cNvPr id="0" name=""/>
        <dsp:cNvSpPr/>
      </dsp:nvSpPr>
      <dsp:spPr>
        <a:xfrm>
          <a:off x="10268434" y="0"/>
          <a:ext cx="1993841" cy="475806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noProof="0" dirty="0"/>
            <a:t>Conclude and present key findings</a:t>
          </a:r>
        </a:p>
      </dsp:txBody>
      <dsp:txXfrm>
        <a:off x="10268434" y="1903226"/>
        <a:ext cx="1993841" cy="1903226"/>
      </dsp:txXfrm>
    </dsp:sp>
    <dsp:sp modelId="{D38FBCEF-ADBE-2B46-BB0E-09EDDD196BC5}">
      <dsp:nvSpPr>
        <dsp:cNvPr id="0" name=""/>
        <dsp:cNvSpPr/>
      </dsp:nvSpPr>
      <dsp:spPr>
        <a:xfrm>
          <a:off x="10473137" y="285483"/>
          <a:ext cx="1584435" cy="1584435"/>
        </a:xfrm>
        <a:prstGeom prst="ellipse">
          <a:avLst/>
        </a:prstGeom>
        <a:blipFill>
          <a:blip xmlns:r="http://schemas.openxmlformats.org/officeDocument/2006/relationships" r:embed="rId6"/>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5F64A2-4BA5-3E47-9A30-88CD6560BA21}">
      <dsp:nvSpPr>
        <dsp:cNvPr id="0" name=""/>
        <dsp:cNvSpPr/>
      </dsp:nvSpPr>
      <dsp:spPr>
        <a:xfrm>
          <a:off x="490497" y="3806451"/>
          <a:ext cx="11281431" cy="713709"/>
        </a:xfrm>
        <a:prstGeom prst="leftRightArrow">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1AA2A-1257-E643-93AA-9670606DFACE}" type="datetimeFigureOut">
              <a:rPr lang="nb-NO" smtClean="0"/>
              <a:t>29.09.2025</a:t>
            </a:fld>
            <a:endParaRPr lang="nb-NO"/>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80AED-0D60-C74A-95A1-5778DD516281}" type="slidenum">
              <a:rPr lang="nb-NO" smtClean="0"/>
              <a:t>‹#›</a:t>
            </a:fld>
            <a:endParaRPr lang="nb-NO"/>
          </a:p>
        </p:txBody>
      </p:sp>
    </p:spTree>
    <p:extLst>
      <p:ext uri="{BB962C8B-B14F-4D97-AF65-F5344CB8AC3E}">
        <p14:creationId xmlns:p14="http://schemas.microsoft.com/office/powerpoint/2010/main" val="3834655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B6D3654-C3CB-421E-B3B0-6EF9A387DCBE}" type="slidenum">
              <a:rPr lang="nb-NO" smtClean="0"/>
              <a:t>1</a:t>
            </a:fld>
            <a:endParaRPr lang="nb-NO"/>
          </a:p>
        </p:txBody>
      </p:sp>
    </p:spTree>
    <p:extLst>
      <p:ext uri="{BB962C8B-B14F-4D97-AF65-F5344CB8AC3E}">
        <p14:creationId xmlns:p14="http://schemas.microsoft.com/office/powerpoint/2010/main" val="4256718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3A0D0-6597-D775-3DEB-148F4FCAF99B}"/>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C7C708CC-51A0-AD39-3EFF-D0978A5483BA}"/>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FD3A0AF7-1DDE-2BD0-EBE0-9B245044CAD2}"/>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9B8DC60B-E26F-8718-6062-A2919500AE6D}"/>
              </a:ext>
            </a:extLst>
          </p:cNvPr>
          <p:cNvSpPr>
            <a:spLocks noGrp="1"/>
          </p:cNvSpPr>
          <p:nvPr>
            <p:ph type="sldNum" sz="quarter" idx="5"/>
          </p:nvPr>
        </p:nvSpPr>
        <p:spPr/>
        <p:txBody>
          <a:bodyPr/>
          <a:lstStyle/>
          <a:p>
            <a:fld id="{CB6D3654-C3CB-421E-B3B0-6EF9A387DCBE}" type="slidenum">
              <a:rPr lang="nb-NO" smtClean="0"/>
              <a:t>10</a:t>
            </a:fld>
            <a:endParaRPr lang="nb-NO"/>
          </a:p>
        </p:txBody>
      </p:sp>
    </p:spTree>
    <p:extLst>
      <p:ext uri="{BB962C8B-B14F-4D97-AF65-F5344CB8AC3E}">
        <p14:creationId xmlns:p14="http://schemas.microsoft.com/office/powerpoint/2010/main" val="3997414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CF2D1-6101-CF82-D918-189D3A1ACC5D}"/>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9DCD6F27-FE9B-726B-3678-7843F0BB2519}"/>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CE2486CE-C1B4-413F-D6EE-0E33A52333F2}"/>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18365EB7-2F1C-F0FD-BDE5-E06D57C66622}"/>
              </a:ext>
            </a:extLst>
          </p:cNvPr>
          <p:cNvSpPr>
            <a:spLocks noGrp="1"/>
          </p:cNvSpPr>
          <p:nvPr>
            <p:ph type="sldNum" sz="quarter" idx="5"/>
          </p:nvPr>
        </p:nvSpPr>
        <p:spPr/>
        <p:txBody>
          <a:bodyPr/>
          <a:lstStyle/>
          <a:p>
            <a:fld id="{CB6D3654-C3CB-421E-B3B0-6EF9A387DCBE}" type="slidenum">
              <a:rPr lang="nb-NO" smtClean="0"/>
              <a:t>11</a:t>
            </a:fld>
            <a:endParaRPr lang="nb-NO"/>
          </a:p>
        </p:txBody>
      </p:sp>
    </p:spTree>
    <p:extLst>
      <p:ext uri="{BB962C8B-B14F-4D97-AF65-F5344CB8AC3E}">
        <p14:creationId xmlns:p14="http://schemas.microsoft.com/office/powerpoint/2010/main" val="2975303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4287D-F13F-0B05-3272-52E91C1F98A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AFE2130F-2E4B-683A-3EC3-6CB9CB764153}"/>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DF901484-68DE-E3C2-D9F8-15EC9BBC4010}"/>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45AA2C4D-A5FA-E207-1119-0703E3934C22}"/>
              </a:ext>
            </a:extLst>
          </p:cNvPr>
          <p:cNvSpPr>
            <a:spLocks noGrp="1"/>
          </p:cNvSpPr>
          <p:nvPr>
            <p:ph type="sldNum" sz="quarter" idx="5"/>
          </p:nvPr>
        </p:nvSpPr>
        <p:spPr/>
        <p:txBody>
          <a:bodyPr/>
          <a:lstStyle/>
          <a:p>
            <a:fld id="{CB6D3654-C3CB-421E-B3B0-6EF9A387DCBE}" type="slidenum">
              <a:rPr lang="nb-NO" smtClean="0"/>
              <a:t>12</a:t>
            </a:fld>
            <a:endParaRPr lang="nb-NO"/>
          </a:p>
        </p:txBody>
      </p:sp>
    </p:spTree>
    <p:extLst>
      <p:ext uri="{BB962C8B-B14F-4D97-AF65-F5344CB8AC3E}">
        <p14:creationId xmlns:p14="http://schemas.microsoft.com/office/powerpoint/2010/main" val="3255505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EF283-4236-88E2-5DBD-7CABFE098D01}"/>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B1927FD-0B00-152B-0F9F-C51E52CC2F4D}"/>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7FC9EC1D-A9E3-B922-2A99-94B6E3C97777}"/>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EDE70BEA-6D1B-8441-9F1C-38047A9481C7}"/>
              </a:ext>
            </a:extLst>
          </p:cNvPr>
          <p:cNvSpPr>
            <a:spLocks noGrp="1"/>
          </p:cNvSpPr>
          <p:nvPr>
            <p:ph type="sldNum" sz="quarter" idx="5"/>
          </p:nvPr>
        </p:nvSpPr>
        <p:spPr/>
        <p:txBody>
          <a:bodyPr/>
          <a:lstStyle/>
          <a:p>
            <a:fld id="{CB6D3654-C3CB-421E-B3B0-6EF9A387DCBE}" type="slidenum">
              <a:rPr lang="nb-NO" smtClean="0"/>
              <a:t>13</a:t>
            </a:fld>
            <a:endParaRPr lang="nb-NO"/>
          </a:p>
        </p:txBody>
      </p:sp>
    </p:spTree>
    <p:extLst>
      <p:ext uri="{BB962C8B-B14F-4D97-AF65-F5344CB8AC3E}">
        <p14:creationId xmlns:p14="http://schemas.microsoft.com/office/powerpoint/2010/main" val="764690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307A7-0445-73B3-7414-163FECA7B2F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6A4B9B8C-0408-F08B-C64F-6756762D2FC4}"/>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8DED8DCC-8849-BDDF-ED11-C5B49F7E2217}"/>
              </a:ext>
            </a:extLst>
          </p:cNvPr>
          <p:cNvSpPr>
            <a:spLocks noGrp="1"/>
          </p:cNvSpPr>
          <p:nvPr>
            <p:ph type="body" idx="1"/>
          </p:nvPr>
        </p:nvSpPr>
        <p:spPr/>
        <p:txBody>
          <a:bodyPr/>
          <a:lstStyle/>
          <a:p>
            <a:endParaRPr lang="nb-NO" b="0" i="0" dirty="0"/>
          </a:p>
        </p:txBody>
      </p:sp>
      <p:sp>
        <p:nvSpPr>
          <p:cNvPr id="4" name="Plassholder for lysbildenummer 3">
            <a:extLst>
              <a:ext uri="{FF2B5EF4-FFF2-40B4-BE49-F238E27FC236}">
                <a16:creationId xmlns:a16="http://schemas.microsoft.com/office/drawing/2014/main" id="{81F15DDB-4730-63A3-4EC1-0C2DA2A7F29A}"/>
              </a:ext>
            </a:extLst>
          </p:cNvPr>
          <p:cNvSpPr>
            <a:spLocks noGrp="1"/>
          </p:cNvSpPr>
          <p:nvPr>
            <p:ph type="sldNum" sz="quarter" idx="5"/>
          </p:nvPr>
        </p:nvSpPr>
        <p:spPr/>
        <p:txBody>
          <a:bodyPr/>
          <a:lstStyle/>
          <a:p>
            <a:fld id="{CB6D3654-C3CB-421E-B3B0-6EF9A387DCBE}" type="slidenum">
              <a:rPr lang="nb-NO" smtClean="0"/>
              <a:t>14</a:t>
            </a:fld>
            <a:endParaRPr lang="nb-NO"/>
          </a:p>
        </p:txBody>
      </p:sp>
    </p:spTree>
    <p:extLst>
      <p:ext uri="{BB962C8B-B14F-4D97-AF65-F5344CB8AC3E}">
        <p14:creationId xmlns:p14="http://schemas.microsoft.com/office/powerpoint/2010/main" val="404155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573D5-95E7-4B9B-B0FB-B0E7DD55B2E3}"/>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030A09E-3E46-25CC-F255-EF8D9041A700}"/>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51F55832-3565-9338-3EC4-F224AD607D16}"/>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243D59D9-8C20-60BB-622C-50E5250D0C9D}"/>
              </a:ext>
            </a:extLst>
          </p:cNvPr>
          <p:cNvSpPr>
            <a:spLocks noGrp="1"/>
          </p:cNvSpPr>
          <p:nvPr>
            <p:ph type="sldNum" sz="quarter" idx="5"/>
          </p:nvPr>
        </p:nvSpPr>
        <p:spPr/>
        <p:txBody>
          <a:bodyPr/>
          <a:lstStyle/>
          <a:p>
            <a:fld id="{CB6D3654-C3CB-421E-B3B0-6EF9A387DCBE}" type="slidenum">
              <a:rPr lang="nb-NO" smtClean="0"/>
              <a:t>15</a:t>
            </a:fld>
            <a:endParaRPr lang="nb-NO"/>
          </a:p>
        </p:txBody>
      </p:sp>
    </p:spTree>
    <p:extLst>
      <p:ext uri="{BB962C8B-B14F-4D97-AF65-F5344CB8AC3E}">
        <p14:creationId xmlns:p14="http://schemas.microsoft.com/office/powerpoint/2010/main" val="66830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F150C-8785-E538-7000-397C923DF59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09341280-F7A3-6657-3D7D-77F0B47EE954}"/>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E65CD420-8636-678B-AD4A-FBFEB9EDEB56}"/>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D950B93A-4698-2B78-3866-F3A1F0C9CE54}"/>
              </a:ext>
            </a:extLst>
          </p:cNvPr>
          <p:cNvSpPr>
            <a:spLocks noGrp="1"/>
          </p:cNvSpPr>
          <p:nvPr>
            <p:ph type="sldNum" sz="quarter" idx="5"/>
          </p:nvPr>
        </p:nvSpPr>
        <p:spPr/>
        <p:txBody>
          <a:bodyPr/>
          <a:lstStyle/>
          <a:p>
            <a:fld id="{CB6D3654-C3CB-421E-B3B0-6EF9A387DCBE}" type="slidenum">
              <a:rPr lang="nb-NO" smtClean="0"/>
              <a:t>16</a:t>
            </a:fld>
            <a:endParaRPr lang="nb-NO"/>
          </a:p>
        </p:txBody>
      </p:sp>
    </p:spTree>
    <p:extLst>
      <p:ext uri="{BB962C8B-B14F-4D97-AF65-F5344CB8AC3E}">
        <p14:creationId xmlns:p14="http://schemas.microsoft.com/office/powerpoint/2010/main" val="2334541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F8E3B-9B6B-ED57-3E05-483384F0A64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B393E20-57DD-1A10-8195-6D0778E6D84C}"/>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4D0029FE-903C-CCFA-4A05-AEF586078D6E}"/>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32E9FEE9-85D1-0525-7F9A-849925E2C878}"/>
              </a:ext>
            </a:extLst>
          </p:cNvPr>
          <p:cNvSpPr>
            <a:spLocks noGrp="1"/>
          </p:cNvSpPr>
          <p:nvPr>
            <p:ph type="sldNum" sz="quarter" idx="5"/>
          </p:nvPr>
        </p:nvSpPr>
        <p:spPr/>
        <p:txBody>
          <a:bodyPr/>
          <a:lstStyle/>
          <a:p>
            <a:fld id="{CB6D3654-C3CB-421E-B3B0-6EF9A387DCBE}" type="slidenum">
              <a:rPr lang="nb-NO" smtClean="0"/>
              <a:t>17</a:t>
            </a:fld>
            <a:endParaRPr lang="nb-NO"/>
          </a:p>
        </p:txBody>
      </p:sp>
    </p:spTree>
    <p:extLst>
      <p:ext uri="{BB962C8B-B14F-4D97-AF65-F5344CB8AC3E}">
        <p14:creationId xmlns:p14="http://schemas.microsoft.com/office/powerpoint/2010/main" val="4008453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E54F-B03B-8BCC-FC10-7562C04225BC}"/>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A461DDC-064E-88B2-086E-F74E0B1268B9}"/>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4490074D-1316-7B3C-6F37-B1D53CEFDFAE}"/>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02DD413A-06C9-E95F-729C-4D0123A0D6EE}"/>
              </a:ext>
            </a:extLst>
          </p:cNvPr>
          <p:cNvSpPr>
            <a:spLocks noGrp="1"/>
          </p:cNvSpPr>
          <p:nvPr>
            <p:ph type="sldNum" sz="quarter" idx="5"/>
          </p:nvPr>
        </p:nvSpPr>
        <p:spPr/>
        <p:txBody>
          <a:bodyPr/>
          <a:lstStyle/>
          <a:p>
            <a:fld id="{CB6D3654-C3CB-421E-B3B0-6EF9A387DCBE}" type="slidenum">
              <a:rPr lang="nb-NO" smtClean="0"/>
              <a:t>18</a:t>
            </a:fld>
            <a:endParaRPr lang="nb-NO"/>
          </a:p>
        </p:txBody>
      </p:sp>
    </p:spTree>
    <p:extLst>
      <p:ext uri="{BB962C8B-B14F-4D97-AF65-F5344CB8AC3E}">
        <p14:creationId xmlns:p14="http://schemas.microsoft.com/office/powerpoint/2010/main" val="1677054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5E3CF-7690-E545-3420-1B1731BA00C8}"/>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FD59EF69-92CD-8B40-F3DA-E3A48B174E25}"/>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060FA903-14EF-4420-9929-7F99AA59B5ED}"/>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F241CEE5-C6A7-225A-EF51-DD646BFCE634}"/>
              </a:ext>
            </a:extLst>
          </p:cNvPr>
          <p:cNvSpPr>
            <a:spLocks noGrp="1"/>
          </p:cNvSpPr>
          <p:nvPr>
            <p:ph type="sldNum" sz="quarter" idx="5"/>
          </p:nvPr>
        </p:nvSpPr>
        <p:spPr/>
        <p:txBody>
          <a:bodyPr/>
          <a:lstStyle/>
          <a:p>
            <a:fld id="{CB6D3654-C3CB-421E-B3B0-6EF9A387DCBE}" type="slidenum">
              <a:rPr lang="nb-NO" smtClean="0"/>
              <a:t>19</a:t>
            </a:fld>
            <a:endParaRPr lang="nb-NO"/>
          </a:p>
        </p:txBody>
      </p:sp>
    </p:spTree>
    <p:extLst>
      <p:ext uri="{BB962C8B-B14F-4D97-AF65-F5344CB8AC3E}">
        <p14:creationId xmlns:p14="http://schemas.microsoft.com/office/powerpoint/2010/main" val="3180626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96834-CD38-F4A6-B540-FA13540CA58F}"/>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25067BD3-0218-0FED-3732-55676447DB45}"/>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4347C348-D4B2-6F60-4D0A-9AA647CEF1F9}"/>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10D5E65A-E566-0E75-6131-E10C8D256BEA}"/>
              </a:ext>
            </a:extLst>
          </p:cNvPr>
          <p:cNvSpPr>
            <a:spLocks noGrp="1"/>
          </p:cNvSpPr>
          <p:nvPr>
            <p:ph type="sldNum" sz="quarter" idx="5"/>
          </p:nvPr>
        </p:nvSpPr>
        <p:spPr/>
        <p:txBody>
          <a:bodyPr/>
          <a:lstStyle/>
          <a:p>
            <a:fld id="{CB6D3654-C3CB-421E-B3B0-6EF9A387DCBE}" type="slidenum">
              <a:rPr lang="nb-NO" smtClean="0"/>
              <a:t>2</a:t>
            </a:fld>
            <a:endParaRPr lang="nb-NO"/>
          </a:p>
        </p:txBody>
      </p:sp>
    </p:spTree>
    <p:extLst>
      <p:ext uri="{BB962C8B-B14F-4D97-AF65-F5344CB8AC3E}">
        <p14:creationId xmlns:p14="http://schemas.microsoft.com/office/powerpoint/2010/main" val="3514799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CB6D3654-C3CB-421E-B3B0-6EF9A387DCBE}" type="slidenum">
              <a:rPr lang="nb-NO" smtClean="0"/>
              <a:t>3</a:t>
            </a:fld>
            <a:endParaRPr lang="nb-NO"/>
          </a:p>
        </p:txBody>
      </p:sp>
    </p:spTree>
    <p:extLst>
      <p:ext uri="{BB962C8B-B14F-4D97-AF65-F5344CB8AC3E}">
        <p14:creationId xmlns:p14="http://schemas.microsoft.com/office/powerpoint/2010/main" val="179137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23FB7-F474-0C07-3368-5984AA2C2E55}"/>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4C31225D-83C5-57A7-B6E0-F91BD7574BB5}"/>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A7ABCEAF-4895-FB05-CA0A-8F95BFFEF849}"/>
              </a:ext>
            </a:extLst>
          </p:cNvPr>
          <p:cNvSpPr>
            <a:spLocks noGrp="1"/>
          </p:cNvSpPr>
          <p:nvPr>
            <p:ph type="body" idx="1"/>
          </p:nvPr>
        </p:nvSpPr>
        <p:spPr/>
        <p:txBody>
          <a:bodyPr/>
          <a:lstStyle/>
          <a:p>
            <a:endParaRPr lang="nb-NO" dirty="0"/>
          </a:p>
        </p:txBody>
      </p:sp>
      <p:sp>
        <p:nvSpPr>
          <p:cNvPr id="4" name="Plassholder for lysbildenummer 3">
            <a:extLst>
              <a:ext uri="{FF2B5EF4-FFF2-40B4-BE49-F238E27FC236}">
                <a16:creationId xmlns:a16="http://schemas.microsoft.com/office/drawing/2014/main" id="{5A685580-D1F4-CFA5-202F-43CD3FBD0F8C}"/>
              </a:ext>
            </a:extLst>
          </p:cNvPr>
          <p:cNvSpPr>
            <a:spLocks noGrp="1"/>
          </p:cNvSpPr>
          <p:nvPr>
            <p:ph type="sldNum" sz="quarter" idx="5"/>
          </p:nvPr>
        </p:nvSpPr>
        <p:spPr/>
        <p:txBody>
          <a:bodyPr/>
          <a:lstStyle/>
          <a:p>
            <a:fld id="{CB6D3654-C3CB-421E-B3B0-6EF9A387DCBE}" type="slidenum">
              <a:rPr lang="nb-NO" smtClean="0"/>
              <a:t>4</a:t>
            </a:fld>
            <a:endParaRPr lang="nb-NO"/>
          </a:p>
        </p:txBody>
      </p:sp>
    </p:spTree>
    <p:extLst>
      <p:ext uri="{BB962C8B-B14F-4D97-AF65-F5344CB8AC3E}">
        <p14:creationId xmlns:p14="http://schemas.microsoft.com/office/powerpoint/2010/main" val="1624291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CB6D3654-C3CB-421E-B3B0-6EF9A387DCBE}" type="slidenum">
              <a:rPr lang="nb-NO" smtClean="0"/>
              <a:t>5</a:t>
            </a:fld>
            <a:endParaRPr lang="nb-NO"/>
          </a:p>
        </p:txBody>
      </p:sp>
    </p:spTree>
    <p:extLst>
      <p:ext uri="{BB962C8B-B14F-4D97-AF65-F5344CB8AC3E}">
        <p14:creationId xmlns:p14="http://schemas.microsoft.com/office/powerpoint/2010/main" val="503243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b="0" i="0" dirty="0"/>
          </a:p>
        </p:txBody>
      </p:sp>
      <p:sp>
        <p:nvSpPr>
          <p:cNvPr id="4" name="Plassholder for lysbildenummer 3"/>
          <p:cNvSpPr>
            <a:spLocks noGrp="1"/>
          </p:cNvSpPr>
          <p:nvPr>
            <p:ph type="sldNum" sz="quarter" idx="5"/>
          </p:nvPr>
        </p:nvSpPr>
        <p:spPr/>
        <p:txBody>
          <a:bodyPr/>
          <a:lstStyle/>
          <a:p>
            <a:fld id="{CB6D3654-C3CB-421E-B3B0-6EF9A387DCBE}" type="slidenum">
              <a:rPr lang="nb-NO" smtClean="0"/>
              <a:t>6</a:t>
            </a:fld>
            <a:endParaRPr lang="nb-NO"/>
          </a:p>
        </p:txBody>
      </p:sp>
    </p:spTree>
    <p:extLst>
      <p:ext uri="{BB962C8B-B14F-4D97-AF65-F5344CB8AC3E}">
        <p14:creationId xmlns:p14="http://schemas.microsoft.com/office/powerpoint/2010/main" val="376651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i="1" dirty="0"/>
          </a:p>
        </p:txBody>
      </p:sp>
      <p:sp>
        <p:nvSpPr>
          <p:cNvPr id="4" name="Plassholder for lysbildenummer 3"/>
          <p:cNvSpPr>
            <a:spLocks noGrp="1"/>
          </p:cNvSpPr>
          <p:nvPr>
            <p:ph type="sldNum" sz="quarter" idx="5"/>
          </p:nvPr>
        </p:nvSpPr>
        <p:spPr/>
        <p:txBody>
          <a:bodyPr/>
          <a:lstStyle/>
          <a:p>
            <a:fld id="{CB6D3654-C3CB-421E-B3B0-6EF9A387DCBE}" type="slidenum">
              <a:rPr lang="nb-NO" smtClean="0"/>
              <a:t>7</a:t>
            </a:fld>
            <a:endParaRPr lang="nb-NO"/>
          </a:p>
        </p:txBody>
      </p:sp>
    </p:spTree>
    <p:extLst>
      <p:ext uri="{BB962C8B-B14F-4D97-AF65-F5344CB8AC3E}">
        <p14:creationId xmlns:p14="http://schemas.microsoft.com/office/powerpoint/2010/main" val="374645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5A64B-D43C-167D-5A3D-E4E62CF6E4D4}"/>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87B4DE3B-0C78-ACCC-A665-A0086C4D8282}"/>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1D54B737-F40D-C571-3F49-8D077AD09A65}"/>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F1E3D7C5-E526-6582-217A-E533D73965AE}"/>
              </a:ext>
            </a:extLst>
          </p:cNvPr>
          <p:cNvSpPr>
            <a:spLocks noGrp="1"/>
          </p:cNvSpPr>
          <p:nvPr>
            <p:ph type="sldNum" sz="quarter" idx="5"/>
          </p:nvPr>
        </p:nvSpPr>
        <p:spPr/>
        <p:txBody>
          <a:bodyPr/>
          <a:lstStyle/>
          <a:p>
            <a:fld id="{CB6D3654-C3CB-421E-B3B0-6EF9A387DCBE}" type="slidenum">
              <a:rPr lang="nb-NO" smtClean="0"/>
              <a:t>8</a:t>
            </a:fld>
            <a:endParaRPr lang="nb-NO"/>
          </a:p>
        </p:txBody>
      </p:sp>
    </p:spTree>
    <p:extLst>
      <p:ext uri="{BB962C8B-B14F-4D97-AF65-F5344CB8AC3E}">
        <p14:creationId xmlns:p14="http://schemas.microsoft.com/office/powerpoint/2010/main" val="398525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144BC-1D22-699D-8BF0-7627283A71F2}"/>
            </a:ext>
          </a:extLst>
        </p:cNvPr>
        <p:cNvGrpSpPr/>
        <p:nvPr/>
      </p:nvGrpSpPr>
      <p:grpSpPr>
        <a:xfrm>
          <a:off x="0" y="0"/>
          <a:ext cx="0" cy="0"/>
          <a:chOff x="0" y="0"/>
          <a:chExt cx="0" cy="0"/>
        </a:xfrm>
      </p:grpSpPr>
      <p:sp>
        <p:nvSpPr>
          <p:cNvPr id="2" name="Plassholder for lysbilde 1">
            <a:extLst>
              <a:ext uri="{FF2B5EF4-FFF2-40B4-BE49-F238E27FC236}">
                <a16:creationId xmlns:a16="http://schemas.microsoft.com/office/drawing/2014/main" id="{DF35A5C0-26E7-BF0F-E288-A2DB1CAD65CF}"/>
              </a:ext>
            </a:extLst>
          </p:cNvPr>
          <p:cNvSpPr>
            <a:spLocks noGrp="1" noRot="1" noChangeAspect="1"/>
          </p:cNvSpPr>
          <p:nvPr>
            <p:ph type="sldImg"/>
          </p:nvPr>
        </p:nvSpPr>
        <p:spPr/>
      </p:sp>
      <p:sp>
        <p:nvSpPr>
          <p:cNvPr id="3" name="Plassholder for notater 2">
            <a:extLst>
              <a:ext uri="{FF2B5EF4-FFF2-40B4-BE49-F238E27FC236}">
                <a16:creationId xmlns:a16="http://schemas.microsoft.com/office/drawing/2014/main" id="{BA33A397-1287-B570-26CC-05A2DB1C05A2}"/>
              </a:ext>
            </a:extLst>
          </p:cNvPr>
          <p:cNvSpPr>
            <a:spLocks noGrp="1"/>
          </p:cNvSpPr>
          <p:nvPr>
            <p:ph type="body" idx="1"/>
          </p:nvPr>
        </p:nvSpPr>
        <p:spPr/>
        <p:txBody>
          <a:bodyPr/>
          <a:lstStyle/>
          <a:p>
            <a:endParaRPr lang="nb-NO" i="1" dirty="0"/>
          </a:p>
        </p:txBody>
      </p:sp>
      <p:sp>
        <p:nvSpPr>
          <p:cNvPr id="4" name="Plassholder for lysbildenummer 3">
            <a:extLst>
              <a:ext uri="{FF2B5EF4-FFF2-40B4-BE49-F238E27FC236}">
                <a16:creationId xmlns:a16="http://schemas.microsoft.com/office/drawing/2014/main" id="{DE305753-1D92-B203-E25B-DEFFBAC10548}"/>
              </a:ext>
            </a:extLst>
          </p:cNvPr>
          <p:cNvSpPr>
            <a:spLocks noGrp="1"/>
          </p:cNvSpPr>
          <p:nvPr>
            <p:ph type="sldNum" sz="quarter" idx="5"/>
          </p:nvPr>
        </p:nvSpPr>
        <p:spPr/>
        <p:txBody>
          <a:bodyPr/>
          <a:lstStyle/>
          <a:p>
            <a:fld id="{CB6D3654-C3CB-421E-B3B0-6EF9A387DCBE}" type="slidenum">
              <a:rPr lang="nb-NO" smtClean="0"/>
              <a:t>9</a:t>
            </a:fld>
            <a:endParaRPr lang="nb-NO"/>
          </a:p>
        </p:txBody>
      </p:sp>
    </p:spTree>
    <p:extLst>
      <p:ext uri="{BB962C8B-B14F-4D97-AF65-F5344CB8AC3E}">
        <p14:creationId xmlns:p14="http://schemas.microsoft.com/office/powerpoint/2010/main" val="70973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3985BBD-0588-5656-92C3-1E6372CC3C83}"/>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F33742D8-A172-30D7-EA7E-5746AC9146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AC8B9152-DEB4-A8F8-7A90-95FABC69E565}"/>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5" name="Plassholder for bunntekst 4">
            <a:extLst>
              <a:ext uri="{FF2B5EF4-FFF2-40B4-BE49-F238E27FC236}">
                <a16:creationId xmlns:a16="http://schemas.microsoft.com/office/drawing/2014/main" id="{96589B13-78B5-7C83-C767-92423CA6F601}"/>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BD7B2B17-47E4-B3AA-E961-4F391FB1BE0D}"/>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670161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6FDB935-965F-3FA9-0DB7-51EE5EEA4781}"/>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D470EC39-869A-226E-9949-C83F5876EB44}"/>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E3F9C475-A5C1-63D0-0636-FD247E13C406}"/>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5" name="Plassholder for bunntekst 4">
            <a:extLst>
              <a:ext uri="{FF2B5EF4-FFF2-40B4-BE49-F238E27FC236}">
                <a16:creationId xmlns:a16="http://schemas.microsoft.com/office/drawing/2014/main" id="{FFEDAF45-87AB-EF1D-F4D3-BEE51CE5312B}"/>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1C5ADC68-46D5-3346-0EC2-754EF8960BE7}"/>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1544909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D42EDF0A-E666-DFA4-1519-CE1EED57FD82}"/>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1618B459-F0F2-D568-2756-73F68BCFB73E}"/>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29AFE884-9501-1446-E88D-0A19EB996556}"/>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5" name="Plassholder for bunntekst 4">
            <a:extLst>
              <a:ext uri="{FF2B5EF4-FFF2-40B4-BE49-F238E27FC236}">
                <a16:creationId xmlns:a16="http://schemas.microsoft.com/office/drawing/2014/main" id="{7378340C-9CAA-35DF-9FAC-CB44292A64FD}"/>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677F8FAF-EEC2-3F7C-FDD1-7CFC9A86BA83}"/>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4216281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D932F7C-8DAA-8AB6-56FE-FC0848F46739}"/>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94329759-D351-C52F-2389-01AE1AE50769}"/>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07C14287-F4F4-129E-BBD8-F22FAC25B053}"/>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5" name="Plassholder for bunntekst 4">
            <a:extLst>
              <a:ext uri="{FF2B5EF4-FFF2-40B4-BE49-F238E27FC236}">
                <a16:creationId xmlns:a16="http://schemas.microsoft.com/office/drawing/2014/main" id="{98C96A6F-0EE6-1DA2-A898-1370D2EC0026}"/>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AF67F7FE-4BA3-7A13-AD8F-F00E7467D4B3}"/>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720590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7BF8673-06A3-C7CC-932A-3162A1313059}"/>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CCAA69ED-6F61-4EC2-62DB-C4A303B1B7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C781F2B4-6E3B-9069-4C39-61D6D3487BE6}"/>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5" name="Plassholder for bunntekst 4">
            <a:extLst>
              <a:ext uri="{FF2B5EF4-FFF2-40B4-BE49-F238E27FC236}">
                <a16:creationId xmlns:a16="http://schemas.microsoft.com/office/drawing/2014/main" id="{8ED75AFD-206F-4569-2179-DEE5D0D2CE68}"/>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17B6DCC9-1559-A3BE-6ED4-6272F7126565}"/>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4288343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D8F1EEE-3B3A-0555-C245-CA1B6B390511}"/>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B3308990-F94D-D6E4-31E3-A9857F877725}"/>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A98A4E01-F20D-A460-C692-2AE37A392421}"/>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4DE5547D-3518-08CC-547B-70C6396F9B92}"/>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6" name="Plassholder for bunntekst 5">
            <a:extLst>
              <a:ext uri="{FF2B5EF4-FFF2-40B4-BE49-F238E27FC236}">
                <a16:creationId xmlns:a16="http://schemas.microsoft.com/office/drawing/2014/main" id="{649E140B-CD7E-25D4-52A4-FF8162A085F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1D1989C0-C032-3EAD-7F8E-B00A68DB83FA}"/>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3541537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33BF25E-A668-48FB-90EB-1185B780E3C2}"/>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89F974A5-07B4-3707-3C3F-F56C3FCA56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297077A3-FB71-553E-D992-C226A19C00EB}"/>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C86238C0-9E0B-89F5-ECFE-D3060BD9F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D77FFD65-38EA-B168-EBDB-FC292B8F6C0C}"/>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FAE9EF41-C0D3-03CC-E518-A3829BC5E1D8}"/>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8" name="Plassholder for bunntekst 7">
            <a:extLst>
              <a:ext uri="{FF2B5EF4-FFF2-40B4-BE49-F238E27FC236}">
                <a16:creationId xmlns:a16="http://schemas.microsoft.com/office/drawing/2014/main" id="{69FC818A-341C-82A0-06AF-D98655FA560D}"/>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93532429-6C5C-2499-DC49-C269872CC572}"/>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166033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DF0D290-6617-D010-9666-FFFB3F832AEC}"/>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C06D3B1A-FF84-205E-8784-C218E24B5324}"/>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4" name="Plassholder for bunntekst 3">
            <a:extLst>
              <a:ext uri="{FF2B5EF4-FFF2-40B4-BE49-F238E27FC236}">
                <a16:creationId xmlns:a16="http://schemas.microsoft.com/office/drawing/2014/main" id="{6F528B78-4ACB-EDF8-62B7-D2B421122EC6}"/>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B4225C78-D1DB-30E4-0697-3587C0523872}"/>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2819511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4C0A09E8-7E93-36BC-3C26-F83C687C0BCB}"/>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3" name="Plassholder for bunntekst 2">
            <a:extLst>
              <a:ext uri="{FF2B5EF4-FFF2-40B4-BE49-F238E27FC236}">
                <a16:creationId xmlns:a16="http://schemas.microsoft.com/office/drawing/2014/main" id="{B402C198-7847-F9DA-C8F0-AF7B6F8EFCAC}"/>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1A4296D-426D-BD8F-CB46-474EA0EB5C4A}"/>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264661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95F98C7-B981-4091-C0EC-D3AC58B22D6A}"/>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3C1405B4-A607-D1CE-C40B-250E62E0D6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9BE750BB-8156-09BD-DA91-9CE2CB4FC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9B582E83-11DB-DF9D-4E2F-6BD7400BF5D1}"/>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6" name="Plassholder for bunntekst 5">
            <a:extLst>
              <a:ext uri="{FF2B5EF4-FFF2-40B4-BE49-F238E27FC236}">
                <a16:creationId xmlns:a16="http://schemas.microsoft.com/office/drawing/2014/main" id="{F860D653-F2A7-6C24-2040-98915DBAEE7D}"/>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64455C92-7AC7-1109-F053-53EA5A070611}"/>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658382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9EB214B-8AFE-8B08-49F5-28BD0EAF9226}"/>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16C79400-18DB-AC55-2CA8-F467DAF54D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B4148819-7CE4-686A-1AA7-15FBFDC4B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12108CEA-8D17-C0FC-BCA9-E75ECCB1B296}"/>
              </a:ext>
            </a:extLst>
          </p:cNvPr>
          <p:cNvSpPr>
            <a:spLocks noGrp="1"/>
          </p:cNvSpPr>
          <p:nvPr>
            <p:ph type="dt" sz="half" idx="10"/>
          </p:nvPr>
        </p:nvSpPr>
        <p:spPr/>
        <p:txBody>
          <a:bodyPr/>
          <a:lstStyle/>
          <a:p>
            <a:fld id="{BB4E5CD1-C6B9-EE49-8B1A-373FC3A14B3E}" type="datetimeFigureOut">
              <a:rPr lang="nb-NO" smtClean="0"/>
              <a:t>29.09.2025</a:t>
            </a:fld>
            <a:endParaRPr lang="nb-NO"/>
          </a:p>
        </p:txBody>
      </p:sp>
      <p:sp>
        <p:nvSpPr>
          <p:cNvPr id="6" name="Plassholder for bunntekst 5">
            <a:extLst>
              <a:ext uri="{FF2B5EF4-FFF2-40B4-BE49-F238E27FC236}">
                <a16:creationId xmlns:a16="http://schemas.microsoft.com/office/drawing/2014/main" id="{0F818814-7507-A041-D523-9941FB93857F}"/>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DA4EC994-3AEA-857D-60EF-885CB8D2C2DB}"/>
              </a:ext>
            </a:extLst>
          </p:cNvPr>
          <p:cNvSpPr>
            <a:spLocks noGrp="1"/>
          </p:cNvSpPr>
          <p:nvPr>
            <p:ph type="sldNum" sz="quarter" idx="12"/>
          </p:nvPr>
        </p:nvSpPr>
        <p:spPr/>
        <p:txBody>
          <a:bodyPr/>
          <a:lstStyle/>
          <a:p>
            <a:fld id="{A85B34A5-B3F5-324E-AD97-8CA1470EC04A}" type="slidenum">
              <a:rPr lang="nb-NO" smtClean="0"/>
              <a:t>‹#›</a:t>
            </a:fld>
            <a:endParaRPr lang="nb-NO"/>
          </a:p>
        </p:txBody>
      </p:sp>
    </p:spTree>
    <p:extLst>
      <p:ext uri="{BB962C8B-B14F-4D97-AF65-F5344CB8AC3E}">
        <p14:creationId xmlns:p14="http://schemas.microsoft.com/office/powerpoint/2010/main" val="3750656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CF670A06-C6FD-AB81-A1AA-913BD41E2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DE2AE587-0CBA-65B1-E7E7-CA94302ECB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B2C29FA8-4051-3C29-AD6F-6D74E39FE2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4E5CD1-C6B9-EE49-8B1A-373FC3A14B3E}" type="datetimeFigureOut">
              <a:rPr lang="nb-NO" smtClean="0"/>
              <a:t>29.09.2025</a:t>
            </a:fld>
            <a:endParaRPr lang="nb-NO"/>
          </a:p>
        </p:txBody>
      </p:sp>
      <p:sp>
        <p:nvSpPr>
          <p:cNvPr id="5" name="Plassholder for bunntekst 4">
            <a:extLst>
              <a:ext uri="{FF2B5EF4-FFF2-40B4-BE49-F238E27FC236}">
                <a16:creationId xmlns:a16="http://schemas.microsoft.com/office/drawing/2014/main" id="{E4EFE7A9-1ED2-C749-9529-5A28E685D7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b-NO"/>
          </a:p>
        </p:txBody>
      </p:sp>
      <p:sp>
        <p:nvSpPr>
          <p:cNvPr id="6" name="Plassholder for lysbildenummer 5">
            <a:extLst>
              <a:ext uri="{FF2B5EF4-FFF2-40B4-BE49-F238E27FC236}">
                <a16:creationId xmlns:a16="http://schemas.microsoft.com/office/drawing/2014/main" id="{ABD921C5-DA0C-B9A0-AC62-08AF7CA59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5B34A5-B3F5-324E-AD97-8CA1470EC04A}" type="slidenum">
              <a:rPr lang="nb-NO" smtClean="0"/>
              <a:t>‹#›</a:t>
            </a:fld>
            <a:endParaRPr lang="nb-NO"/>
          </a:p>
        </p:txBody>
      </p:sp>
    </p:spTree>
    <p:extLst>
      <p:ext uri="{BB962C8B-B14F-4D97-AF65-F5344CB8AC3E}">
        <p14:creationId xmlns:p14="http://schemas.microsoft.com/office/powerpoint/2010/main" val="1530301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e 4">
            <a:extLst>
              <a:ext uri="{FF2B5EF4-FFF2-40B4-BE49-F238E27FC236}">
                <a16:creationId xmlns:a16="http://schemas.microsoft.com/office/drawing/2014/main" id="{D203D25D-3330-6EB5-BDF5-998F5C2672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7" name="Rektangel 6">
            <a:extLst>
              <a:ext uri="{FF2B5EF4-FFF2-40B4-BE49-F238E27FC236}">
                <a16:creationId xmlns:a16="http://schemas.microsoft.com/office/drawing/2014/main" id="{8DC209C7-04CE-D3A3-0E12-26F64D10B1F6}"/>
              </a:ext>
            </a:extLst>
          </p:cNvPr>
          <p:cNvSpPr/>
          <p:nvPr/>
        </p:nvSpPr>
        <p:spPr>
          <a:xfrm>
            <a:off x="-254570" y="-560403"/>
            <a:ext cx="12891018" cy="6539172"/>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pic>
        <p:nvPicPr>
          <p:cNvPr id="4" name="Picture 8">
            <a:extLst>
              <a:ext uri="{FF2B5EF4-FFF2-40B4-BE49-F238E27FC236}">
                <a16:creationId xmlns:a16="http://schemas.microsoft.com/office/drawing/2014/main" id="{7FF9AE8C-A1A9-7B5F-1EB1-00391FD66742}"/>
              </a:ext>
            </a:extLst>
          </p:cNvPr>
          <p:cNvPicPr>
            <a:picLocks noChangeAspect="1"/>
          </p:cNvPicPr>
          <p:nvPr/>
        </p:nvPicPr>
        <p:blipFill rotWithShape="1">
          <a:blip r:embed="rId4"/>
          <a:srcRect l="2088" t="69533" r="11397"/>
          <a:stretch/>
        </p:blipFill>
        <p:spPr>
          <a:xfrm>
            <a:off x="-254571" y="4510454"/>
            <a:ext cx="12891019" cy="2672877"/>
          </a:xfrm>
          <a:prstGeom prst="rect">
            <a:avLst/>
          </a:prstGeom>
        </p:spPr>
      </p:pic>
      <p:sp>
        <p:nvSpPr>
          <p:cNvPr id="2" name="Tittel 1">
            <a:extLst>
              <a:ext uri="{FF2B5EF4-FFF2-40B4-BE49-F238E27FC236}">
                <a16:creationId xmlns:a16="http://schemas.microsoft.com/office/drawing/2014/main" id="{1097CA08-A29C-D4B4-0DDD-07B7606D7998}"/>
              </a:ext>
            </a:extLst>
          </p:cNvPr>
          <p:cNvSpPr>
            <a:spLocks noGrp="1"/>
          </p:cNvSpPr>
          <p:nvPr>
            <p:ph type="ctrTitle"/>
          </p:nvPr>
        </p:nvSpPr>
        <p:spPr/>
        <p:txBody>
          <a:bodyPr/>
          <a:lstStyle/>
          <a:p>
            <a:r>
              <a:rPr lang="en-GB" noProof="0" dirty="0">
                <a:solidFill>
                  <a:schemeClr val="bg1"/>
                </a:solidFill>
              </a:rPr>
              <a:t>EDA - Project</a:t>
            </a:r>
          </a:p>
        </p:txBody>
      </p:sp>
      <p:sp>
        <p:nvSpPr>
          <p:cNvPr id="3" name="Undertittel 2">
            <a:extLst>
              <a:ext uri="{FF2B5EF4-FFF2-40B4-BE49-F238E27FC236}">
                <a16:creationId xmlns:a16="http://schemas.microsoft.com/office/drawing/2014/main" id="{0FC062DF-E594-D9FA-C59B-E91056834C09}"/>
              </a:ext>
            </a:extLst>
          </p:cNvPr>
          <p:cNvSpPr>
            <a:spLocks noGrp="1"/>
          </p:cNvSpPr>
          <p:nvPr>
            <p:ph type="subTitle" idx="1"/>
          </p:nvPr>
        </p:nvSpPr>
        <p:spPr/>
        <p:txBody>
          <a:bodyPr/>
          <a:lstStyle/>
          <a:p>
            <a:r>
              <a:rPr lang="en-GB" noProof="0" dirty="0">
                <a:solidFill>
                  <a:schemeClr val="bg1"/>
                </a:solidFill>
              </a:rPr>
              <a:t>Pål Fylling Helland</a:t>
            </a:r>
          </a:p>
        </p:txBody>
      </p:sp>
    </p:spTree>
    <p:extLst>
      <p:ext uri="{BB962C8B-B14F-4D97-AF65-F5344CB8AC3E}">
        <p14:creationId xmlns:p14="http://schemas.microsoft.com/office/powerpoint/2010/main" val="3962839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16294-E257-7EE6-5FF4-514550A2E8F0}"/>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853018A0-1DE9-D014-C675-56961E40C3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69F8ADF9-A5B9-B305-5AB4-FAA8B0750451}"/>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A92A8BAF-978A-72A3-1AFD-189BDD5D4F98}"/>
              </a:ext>
            </a:extLst>
          </p:cNvPr>
          <p:cNvSpPr>
            <a:spLocks noGrp="1"/>
          </p:cNvSpPr>
          <p:nvPr>
            <p:ph type="title"/>
          </p:nvPr>
        </p:nvSpPr>
        <p:spPr>
          <a:xfrm>
            <a:off x="839788" y="269920"/>
            <a:ext cx="10663364" cy="1252728"/>
          </a:xfrm>
        </p:spPr>
        <p:txBody>
          <a:bodyPr>
            <a:normAutofit/>
          </a:bodyPr>
          <a:lstStyle/>
          <a:p>
            <a:r>
              <a:rPr lang="nb-NO" dirty="0">
                <a:solidFill>
                  <a:schemeClr val="bg1"/>
                </a:solidFill>
              </a:rPr>
              <a:t>Clear business-</a:t>
            </a:r>
            <a:r>
              <a:rPr lang="nb-NO" dirty="0" err="1">
                <a:solidFill>
                  <a:schemeClr val="bg1"/>
                </a:solidFill>
              </a:rPr>
              <a:t>wide</a:t>
            </a:r>
            <a:r>
              <a:rPr lang="nb-NO" dirty="0">
                <a:solidFill>
                  <a:schemeClr val="bg1"/>
                </a:solidFill>
              </a:rPr>
              <a:t> </a:t>
            </a:r>
            <a:r>
              <a:rPr lang="nb-NO" dirty="0" err="1">
                <a:solidFill>
                  <a:schemeClr val="bg1"/>
                </a:solidFill>
              </a:rPr>
              <a:t>seasonality</a:t>
            </a:r>
            <a:r>
              <a:rPr lang="nb-NO" dirty="0">
                <a:solidFill>
                  <a:schemeClr val="bg1"/>
                </a:solidFill>
              </a:rPr>
              <a:t>: Q1 </a:t>
            </a:r>
            <a:r>
              <a:rPr lang="nb-NO" dirty="0" err="1">
                <a:solidFill>
                  <a:schemeClr val="bg1"/>
                </a:solidFill>
              </a:rPr>
              <a:t>peak</a:t>
            </a:r>
            <a:r>
              <a:rPr lang="nb-NO" dirty="0">
                <a:solidFill>
                  <a:schemeClr val="bg1"/>
                </a:solidFill>
              </a:rPr>
              <a:t>, Q2–Q3 </a:t>
            </a:r>
            <a:r>
              <a:rPr lang="nb-NO" dirty="0" err="1">
                <a:solidFill>
                  <a:schemeClr val="bg1"/>
                </a:solidFill>
              </a:rPr>
              <a:t>dip</a:t>
            </a:r>
            <a:r>
              <a:rPr lang="nb-NO" dirty="0">
                <a:solidFill>
                  <a:schemeClr val="bg1"/>
                </a:solidFill>
              </a:rPr>
              <a:t>, Q4 </a:t>
            </a:r>
            <a:r>
              <a:rPr lang="nb-NO" dirty="0" err="1">
                <a:solidFill>
                  <a:schemeClr val="bg1"/>
                </a:solidFill>
              </a:rPr>
              <a:t>recovery</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9D473177-DF66-0AAA-EFC3-5E7E97A7D554}"/>
              </a:ext>
            </a:extLst>
          </p:cNvPr>
          <p:cNvSpPr>
            <a:spLocks noGrp="1"/>
          </p:cNvSpPr>
          <p:nvPr>
            <p:ph type="body" sz="half" idx="2"/>
          </p:nvPr>
        </p:nvSpPr>
        <p:spPr>
          <a:xfrm>
            <a:off x="839788" y="2645424"/>
            <a:ext cx="2880873" cy="1327486"/>
          </a:xfrm>
        </p:spPr>
        <p:txBody>
          <a:bodyPr>
            <a:normAutofit/>
          </a:bodyPr>
          <a:lstStyle/>
          <a:p>
            <a:pPr marL="285750" indent="-285750">
              <a:buFont typeface="Arial" panose="020B0604020202020204" pitchFamily="34" charset="0"/>
              <a:buChar char="•"/>
            </a:pPr>
            <a:r>
              <a:rPr lang="en-GB" noProof="0" dirty="0">
                <a:solidFill>
                  <a:schemeClr val="bg1"/>
                </a:solidFill>
              </a:rPr>
              <a:t>Q1 is the peak; Q2–Q3 dip; Q4 recovery—same pattern across </a:t>
            </a:r>
            <a:r>
              <a:rPr lang="en-GB" b="1" noProof="0" dirty="0">
                <a:solidFill>
                  <a:schemeClr val="bg1"/>
                </a:solidFill>
              </a:rPr>
              <a:t>all regions</a:t>
            </a:r>
            <a:r>
              <a:rPr lang="en-GB" noProof="0" dirty="0">
                <a:solidFill>
                  <a:schemeClr val="bg1"/>
                </a:solidFill>
              </a:rPr>
              <a:t>.</a:t>
            </a:r>
          </a:p>
        </p:txBody>
      </p:sp>
      <p:pic>
        <p:nvPicPr>
          <p:cNvPr id="9" name="Plassholder for innhold 8" descr="Et bilde som inneholder tekst, diagram, line, Plottdiagram&#10;&#10;KI-generert innhold kan være feil.">
            <a:extLst>
              <a:ext uri="{FF2B5EF4-FFF2-40B4-BE49-F238E27FC236}">
                <a16:creationId xmlns:a16="http://schemas.microsoft.com/office/drawing/2014/main" id="{410F3A24-98C5-9733-C5BC-0BB324B92567}"/>
              </a:ext>
            </a:extLst>
          </p:cNvPr>
          <p:cNvPicPr>
            <a:picLocks noGrp="1" noChangeAspect="1"/>
          </p:cNvPicPr>
          <p:nvPr>
            <p:ph idx="1"/>
          </p:nvPr>
        </p:nvPicPr>
        <p:blipFill>
          <a:blip r:embed="rId4"/>
          <a:stretch>
            <a:fillRect/>
          </a:stretch>
        </p:blipFill>
        <p:spPr>
          <a:xfrm>
            <a:off x="4050423" y="1939158"/>
            <a:ext cx="8071426" cy="4461641"/>
          </a:xfrm>
        </p:spPr>
      </p:pic>
    </p:spTree>
    <p:extLst>
      <p:ext uri="{BB962C8B-B14F-4D97-AF65-F5344CB8AC3E}">
        <p14:creationId xmlns:p14="http://schemas.microsoft.com/office/powerpoint/2010/main" val="378460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91267-F37B-95AF-035C-4F6E33F79557}"/>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9828D8A1-4863-5277-5CC4-E30E56D4A2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6BAC7131-4597-FC24-3640-DC4FD67907CE}"/>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ABDECBFA-70D8-9BFC-81A7-DFDFBE7BFDF6}"/>
              </a:ext>
            </a:extLst>
          </p:cNvPr>
          <p:cNvSpPr>
            <a:spLocks noGrp="1"/>
          </p:cNvSpPr>
          <p:nvPr>
            <p:ph type="title"/>
          </p:nvPr>
        </p:nvSpPr>
        <p:spPr/>
        <p:txBody>
          <a:bodyPr/>
          <a:lstStyle/>
          <a:p>
            <a:r>
              <a:rPr lang="nb-NO" dirty="0">
                <a:solidFill>
                  <a:schemeClr val="bg1"/>
                </a:solidFill>
              </a:rPr>
              <a:t>A </a:t>
            </a:r>
            <a:r>
              <a:rPr lang="nb-NO" dirty="0" err="1">
                <a:solidFill>
                  <a:schemeClr val="bg1"/>
                </a:solidFill>
              </a:rPr>
              <a:t>few</a:t>
            </a:r>
            <a:r>
              <a:rPr lang="nb-NO" dirty="0">
                <a:solidFill>
                  <a:schemeClr val="bg1"/>
                </a:solidFill>
              </a:rPr>
              <a:t> star </a:t>
            </a:r>
            <a:r>
              <a:rPr lang="nb-NO" dirty="0" err="1">
                <a:solidFill>
                  <a:schemeClr val="bg1"/>
                </a:solidFill>
              </a:rPr>
              <a:t>products</a:t>
            </a:r>
            <a:r>
              <a:rPr lang="nb-NO" dirty="0">
                <a:solidFill>
                  <a:schemeClr val="bg1"/>
                </a:solidFill>
              </a:rPr>
              <a:t> (25/26) drive most sales and </a:t>
            </a:r>
            <a:r>
              <a:rPr lang="nb-NO" dirty="0" err="1">
                <a:solidFill>
                  <a:schemeClr val="bg1"/>
                </a:solidFill>
              </a:rPr>
              <a:t>profit</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6F6BDD90-42B7-6829-5C54-3839190BFFFE}"/>
              </a:ext>
            </a:extLst>
          </p:cNvPr>
          <p:cNvSpPr>
            <a:spLocks noGrp="1"/>
          </p:cNvSpPr>
          <p:nvPr>
            <p:ph type="body" sz="half" idx="2"/>
          </p:nvPr>
        </p:nvSpPr>
        <p:spPr>
          <a:xfrm>
            <a:off x="839788" y="2645424"/>
            <a:ext cx="2880873" cy="1327486"/>
          </a:xfrm>
        </p:spPr>
        <p:txBody>
          <a:bodyPr>
            <a:normAutofit/>
          </a:bodyPr>
          <a:lstStyle/>
          <a:p>
            <a:pPr marL="285750" indent="-285750">
              <a:buFont typeface="Arial" panose="020B0604020202020204" pitchFamily="34" charset="0"/>
              <a:buChar char="•"/>
            </a:pPr>
            <a:r>
              <a:rPr lang="en-GB" dirty="0">
                <a:solidFill>
                  <a:schemeClr val="bg1"/>
                </a:solidFill>
              </a:rPr>
              <a:t>Product 25/26 are the top performers. </a:t>
            </a:r>
          </a:p>
          <a:p>
            <a:pPr marL="285750" indent="-285750">
              <a:buFont typeface="Arial" panose="020B0604020202020204" pitchFamily="34" charset="0"/>
              <a:buChar char="•"/>
            </a:pPr>
            <a:endParaRPr lang="en-GB" noProof="0" dirty="0">
              <a:solidFill>
                <a:schemeClr val="bg1"/>
              </a:solidFill>
            </a:endParaRPr>
          </a:p>
        </p:txBody>
      </p:sp>
      <p:pic>
        <p:nvPicPr>
          <p:cNvPr id="6" name="Plassholder for innhold 5">
            <a:extLst>
              <a:ext uri="{FF2B5EF4-FFF2-40B4-BE49-F238E27FC236}">
                <a16:creationId xmlns:a16="http://schemas.microsoft.com/office/drawing/2014/main" id="{4506CFE2-BCBA-FD45-35E0-085AB2AEFA56}"/>
              </a:ext>
            </a:extLst>
          </p:cNvPr>
          <p:cNvPicPr>
            <a:picLocks noGrp="1" noChangeAspect="1"/>
          </p:cNvPicPr>
          <p:nvPr>
            <p:ph idx="1"/>
          </p:nvPr>
        </p:nvPicPr>
        <p:blipFill>
          <a:blip r:embed="rId4"/>
          <a:stretch>
            <a:fillRect/>
          </a:stretch>
        </p:blipFill>
        <p:spPr>
          <a:xfrm>
            <a:off x="4540469" y="874253"/>
            <a:ext cx="7382478" cy="5526547"/>
          </a:xfrm>
        </p:spPr>
      </p:pic>
    </p:spTree>
    <p:extLst>
      <p:ext uri="{BB962C8B-B14F-4D97-AF65-F5344CB8AC3E}">
        <p14:creationId xmlns:p14="http://schemas.microsoft.com/office/powerpoint/2010/main" val="1595634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AE804-8D96-3893-3942-4D37BC9245F2}"/>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A9CA74FA-5FB7-D5A7-0907-0BF4423963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C4CC301-6A37-240E-5600-0252F388A937}"/>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7D46EC27-9F57-4B93-D9D7-2ED7CA65467B}"/>
              </a:ext>
            </a:extLst>
          </p:cNvPr>
          <p:cNvSpPr>
            <a:spLocks noGrp="1"/>
          </p:cNvSpPr>
          <p:nvPr>
            <p:ph type="title"/>
          </p:nvPr>
        </p:nvSpPr>
        <p:spPr>
          <a:xfrm>
            <a:off x="839788" y="395596"/>
            <a:ext cx="11352212" cy="731520"/>
          </a:xfrm>
        </p:spPr>
        <p:txBody>
          <a:bodyPr/>
          <a:lstStyle/>
          <a:p>
            <a:r>
              <a:rPr lang="nb-NO" dirty="0">
                <a:solidFill>
                  <a:schemeClr val="bg1"/>
                </a:solidFill>
              </a:rPr>
              <a:t>Top </a:t>
            </a:r>
            <a:r>
              <a:rPr lang="nb-NO" dirty="0" err="1">
                <a:solidFill>
                  <a:schemeClr val="bg1"/>
                </a:solidFill>
              </a:rPr>
              <a:t>products</a:t>
            </a:r>
            <a:r>
              <a:rPr lang="nb-NO" dirty="0">
                <a:solidFill>
                  <a:schemeClr val="bg1"/>
                </a:solidFill>
              </a:rPr>
              <a:t> </a:t>
            </a:r>
            <a:r>
              <a:rPr lang="nb-NO" dirty="0" err="1">
                <a:solidFill>
                  <a:schemeClr val="bg1"/>
                </a:solidFill>
              </a:rPr>
              <a:t>follow</a:t>
            </a:r>
            <a:r>
              <a:rPr lang="nb-NO" dirty="0">
                <a:solidFill>
                  <a:schemeClr val="bg1"/>
                </a:solidFill>
              </a:rPr>
              <a:t> </a:t>
            </a:r>
            <a:r>
              <a:rPr lang="nb-NO" dirty="0" err="1">
                <a:solidFill>
                  <a:schemeClr val="bg1"/>
                </a:solidFill>
              </a:rPr>
              <a:t>the</a:t>
            </a:r>
            <a:r>
              <a:rPr lang="nb-NO" dirty="0">
                <a:solidFill>
                  <a:schemeClr val="bg1"/>
                </a:solidFill>
              </a:rPr>
              <a:t> same </a:t>
            </a:r>
            <a:r>
              <a:rPr lang="nb-NO" dirty="0" err="1">
                <a:solidFill>
                  <a:schemeClr val="bg1"/>
                </a:solidFill>
              </a:rPr>
              <a:t>seasonal</a:t>
            </a:r>
            <a:r>
              <a:rPr lang="nb-NO" dirty="0">
                <a:solidFill>
                  <a:schemeClr val="bg1"/>
                </a:solidFill>
              </a:rPr>
              <a:t> </a:t>
            </a:r>
            <a:r>
              <a:rPr lang="nb-NO" dirty="0" err="1">
                <a:solidFill>
                  <a:schemeClr val="bg1"/>
                </a:solidFill>
              </a:rPr>
              <a:t>pattern</a:t>
            </a:r>
            <a:r>
              <a:rPr lang="nb-NO" dirty="0">
                <a:solidFill>
                  <a:schemeClr val="bg1"/>
                </a:solidFill>
              </a:rPr>
              <a:t> as total sales</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80391F90-C5DE-4212-6216-4AA43BE13C9A}"/>
              </a:ext>
            </a:extLst>
          </p:cNvPr>
          <p:cNvSpPr>
            <a:spLocks noGrp="1"/>
          </p:cNvSpPr>
          <p:nvPr>
            <p:ph type="body" sz="half" idx="2"/>
          </p:nvPr>
        </p:nvSpPr>
        <p:spPr>
          <a:xfrm>
            <a:off x="912354" y="2074624"/>
            <a:ext cx="2880873" cy="1327486"/>
          </a:xfrm>
        </p:spPr>
        <p:txBody>
          <a:bodyPr>
            <a:normAutofit/>
          </a:bodyPr>
          <a:lstStyle/>
          <a:p>
            <a:pPr marL="285750" indent="-285750">
              <a:buFont typeface="Arial" panose="020B0604020202020204" pitchFamily="34" charset="0"/>
              <a:buChar char="•"/>
            </a:pPr>
            <a:r>
              <a:rPr lang="nb-NO" dirty="0">
                <a:solidFill>
                  <a:schemeClr val="bg1"/>
                </a:solidFill>
              </a:rPr>
              <a:t>No major SKU-</a:t>
            </a:r>
            <a:r>
              <a:rPr lang="nb-NO" dirty="0" err="1">
                <a:solidFill>
                  <a:schemeClr val="bg1"/>
                </a:solidFill>
              </a:rPr>
              <a:t>specific</a:t>
            </a:r>
            <a:r>
              <a:rPr lang="nb-NO" dirty="0">
                <a:solidFill>
                  <a:schemeClr val="bg1"/>
                </a:solidFill>
              </a:rPr>
              <a:t> </a:t>
            </a:r>
            <a:r>
              <a:rPr lang="nb-NO" dirty="0" err="1">
                <a:solidFill>
                  <a:schemeClr val="bg1"/>
                </a:solidFill>
              </a:rPr>
              <a:t>seasonality</a:t>
            </a:r>
            <a:r>
              <a:rPr lang="nb-NO" dirty="0">
                <a:solidFill>
                  <a:schemeClr val="bg1"/>
                </a:solidFill>
              </a:rPr>
              <a:t> — </a:t>
            </a:r>
            <a:r>
              <a:rPr lang="nb-NO" dirty="0" err="1">
                <a:solidFill>
                  <a:schemeClr val="bg1"/>
                </a:solidFill>
              </a:rPr>
              <a:t>top</a:t>
            </a:r>
            <a:r>
              <a:rPr lang="nb-NO" dirty="0">
                <a:solidFill>
                  <a:schemeClr val="bg1"/>
                </a:solidFill>
              </a:rPr>
              <a:t> </a:t>
            </a:r>
            <a:r>
              <a:rPr lang="nb-NO" dirty="0" err="1">
                <a:solidFill>
                  <a:schemeClr val="bg1"/>
                </a:solidFill>
              </a:rPr>
              <a:t>products</a:t>
            </a:r>
            <a:r>
              <a:rPr lang="nb-NO" dirty="0">
                <a:solidFill>
                  <a:schemeClr val="bg1"/>
                </a:solidFill>
              </a:rPr>
              <a:t> </a:t>
            </a:r>
            <a:r>
              <a:rPr lang="nb-NO" dirty="0" err="1">
                <a:solidFill>
                  <a:schemeClr val="bg1"/>
                </a:solidFill>
              </a:rPr>
              <a:t>follow</a:t>
            </a:r>
            <a:r>
              <a:rPr lang="nb-NO" dirty="0">
                <a:solidFill>
                  <a:schemeClr val="bg1"/>
                </a:solidFill>
              </a:rPr>
              <a:t> </a:t>
            </a:r>
            <a:r>
              <a:rPr lang="nb-NO" dirty="0" err="1">
                <a:solidFill>
                  <a:schemeClr val="bg1"/>
                </a:solidFill>
              </a:rPr>
              <a:t>the</a:t>
            </a:r>
            <a:r>
              <a:rPr lang="nb-NO" dirty="0">
                <a:solidFill>
                  <a:schemeClr val="bg1"/>
                </a:solidFill>
              </a:rPr>
              <a:t> same </a:t>
            </a:r>
            <a:r>
              <a:rPr lang="nb-NO" dirty="0" err="1">
                <a:solidFill>
                  <a:schemeClr val="bg1"/>
                </a:solidFill>
              </a:rPr>
              <a:t>ups</a:t>
            </a:r>
            <a:r>
              <a:rPr lang="nb-NO" dirty="0">
                <a:solidFill>
                  <a:schemeClr val="bg1"/>
                </a:solidFill>
              </a:rPr>
              <a:t> and </a:t>
            </a:r>
            <a:r>
              <a:rPr lang="nb-NO" dirty="0" err="1">
                <a:solidFill>
                  <a:schemeClr val="bg1"/>
                </a:solidFill>
              </a:rPr>
              <a:t>downs</a:t>
            </a:r>
            <a:r>
              <a:rPr lang="nb-NO" dirty="0">
                <a:solidFill>
                  <a:schemeClr val="bg1"/>
                </a:solidFill>
              </a:rPr>
              <a:t> as total sales.</a:t>
            </a:r>
            <a:endParaRPr lang="en-GB" noProof="0" dirty="0">
              <a:solidFill>
                <a:schemeClr val="bg1"/>
              </a:solidFill>
            </a:endParaRPr>
          </a:p>
        </p:txBody>
      </p:sp>
      <p:pic>
        <p:nvPicPr>
          <p:cNvPr id="6" name="Plassholder for innhold 5" descr="Et bilde som inneholder tekst, diagram, skjermbilde, line&#10;&#10;KI-generert innhold kan være feil.">
            <a:extLst>
              <a:ext uri="{FF2B5EF4-FFF2-40B4-BE49-F238E27FC236}">
                <a16:creationId xmlns:a16="http://schemas.microsoft.com/office/drawing/2014/main" id="{5E976EF4-2C3F-6F0A-B485-1982C6D86B99}"/>
              </a:ext>
            </a:extLst>
          </p:cNvPr>
          <p:cNvPicPr>
            <a:picLocks noGrp="1" noChangeAspect="1"/>
          </p:cNvPicPr>
          <p:nvPr>
            <p:ph idx="1"/>
          </p:nvPr>
        </p:nvPicPr>
        <p:blipFill>
          <a:blip r:embed="rId4"/>
          <a:stretch>
            <a:fillRect/>
          </a:stretch>
        </p:blipFill>
        <p:spPr>
          <a:xfrm>
            <a:off x="4965192" y="1491270"/>
            <a:ext cx="6795884" cy="4783406"/>
          </a:xfrm>
        </p:spPr>
      </p:pic>
    </p:spTree>
    <p:extLst>
      <p:ext uri="{BB962C8B-B14F-4D97-AF65-F5344CB8AC3E}">
        <p14:creationId xmlns:p14="http://schemas.microsoft.com/office/powerpoint/2010/main" val="2161416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7E2D2-99DE-3C24-2791-B1529C264B39}"/>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7320F3E7-1F87-274B-D36B-969304A429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2D5B0FB5-7A02-EAAB-0CDE-502BB0DE244E}"/>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6D271C2E-3F0C-98D6-8C36-CBF60076E245}"/>
              </a:ext>
            </a:extLst>
          </p:cNvPr>
          <p:cNvSpPr>
            <a:spLocks noGrp="1"/>
          </p:cNvSpPr>
          <p:nvPr>
            <p:ph type="title"/>
          </p:nvPr>
        </p:nvSpPr>
        <p:spPr>
          <a:xfrm>
            <a:off x="839788" y="381742"/>
            <a:ext cx="10791380" cy="722376"/>
          </a:xfrm>
        </p:spPr>
        <p:txBody>
          <a:bodyPr>
            <a:normAutofit/>
          </a:bodyPr>
          <a:lstStyle/>
          <a:p>
            <a:r>
              <a:rPr lang="nb-NO" dirty="0">
                <a:solidFill>
                  <a:schemeClr val="bg1"/>
                </a:solidFill>
              </a:rPr>
              <a:t>Channel mix and </a:t>
            </a:r>
            <a:r>
              <a:rPr lang="nb-NO" dirty="0" err="1">
                <a:solidFill>
                  <a:schemeClr val="bg1"/>
                </a:solidFill>
              </a:rPr>
              <a:t>profitability</a:t>
            </a:r>
            <a:r>
              <a:rPr lang="nb-NO" dirty="0">
                <a:solidFill>
                  <a:schemeClr val="bg1"/>
                </a:solidFill>
              </a:rPr>
              <a:t> </a:t>
            </a:r>
            <a:r>
              <a:rPr lang="nb-NO" dirty="0" err="1">
                <a:solidFill>
                  <a:schemeClr val="bg1"/>
                </a:solidFill>
              </a:rPr>
              <a:t>are</a:t>
            </a:r>
            <a:r>
              <a:rPr lang="nb-NO" dirty="0">
                <a:solidFill>
                  <a:schemeClr val="bg1"/>
                </a:solidFill>
              </a:rPr>
              <a:t> </a:t>
            </a:r>
            <a:r>
              <a:rPr lang="nb-NO" dirty="0" err="1">
                <a:solidFill>
                  <a:schemeClr val="bg1"/>
                </a:solidFill>
              </a:rPr>
              <a:t>consistent</a:t>
            </a:r>
            <a:r>
              <a:rPr lang="nb-NO" dirty="0">
                <a:solidFill>
                  <a:schemeClr val="bg1"/>
                </a:solidFill>
              </a:rPr>
              <a:t> </a:t>
            </a:r>
            <a:r>
              <a:rPr lang="nb-NO" dirty="0" err="1">
                <a:solidFill>
                  <a:schemeClr val="bg1"/>
                </a:solidFill>
              </a:rPr>
              <a:t>across</a:t>
            </a:r>
            <a:r>
              <a:rPr lang="nb-NO" dirty="0">
                <a:solidFill>
                  <a:schemeClr val="bg1"/>
                </a:solidFill>
              </a:rPr>
              <a:t> regions</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59A46786-C9F6-47D9-DFA9-8ACF3F76F504}"/>
              </a:ext>
            </a:extLst>
          </p:cNvPr>
          <p:cNvSpPr>
            <a:spLocks noGrp="1"/>
          </p:cNvSpPr>
          <p:nvPr>
            <p:ph type="body" sz="half" idx="2"/>
          </p:nvPr>
        </p:nvSpPr>
        <p:spPr>
          <a:xfrm>
            <a:off x="839788" y="2645424"/>
            <a:ext cx="2880873" cy="2777914"/>
          </a:xfrm>
        </p:spPr>
        <p:txBody>
          <a:bodyPr>
            <a:normAutofit/>
          </a:bodyPr>
          <a:lstStyle/>
          <a:p>
            <a:pPr marL="285750" indent="-285750">
              <a:buFont typeface="Arial" panose="020B0604020202020204" pitchFamily="34" charset="0"/>
              <a:buChar char="•"/>
            </a:pPr>
            <a:r>
              <a:rPr lang="nb-NO" dirty="0">
                <a:solidFill>
                  <a:schemeClr val="bg1"/>
                </a:solidFill>
              </a:rPr>
              <a:t>Channel mix is stable </a:t>
            </a:r>
            <a:r>
              <a:rPr lang="nb-NO" dirty="0" err="1">
                <a:solidFill>
                  <a:schemeClr val="bg1"/>
                </a:solidFill>
              </a:rPr>
              <a:t>across</a:t>
            </a:r>
            <a:r>
              <a:rPr lang="nb-NO" dirty="0">
                <a:solidFill>
                  <a:schemeClr val="bg1"/>
                </a:solidFill>
              </a:rPr>
              <a:t> regions (≈50% </a:t>
            </a:r>
            <a:r>
              <a:rPr lang="nb-NO" dirty="0" err="1">
                <a:solidFill>
                  <a:schemeClr val="bg1"/>
                </a:solidFill>
              </a:rPr>
              <a:t>Wholesale</a:t>
            </a:r>
            <a:r>
              <a:rPr lang="nb-NO" dirty="0">
                <a:solidFill>
                  <a:schemeClr val="bg1"/>
                </a:solidFill>
              </a:rPr>
              <a:t>, ≈30% </a:t>
            </a:r>
            <a:r>
              <a:rPr lang="nb-NO" dirty="0" err="1">
                <a:solidFill>
                  <a:schemeClr val="bg1"/>
                </a:solidFill>
              </a:rPr>
              <a:t>Distributor</a:t>
            </a:r>
            <a:r>
              <a:rPr lang="nb-NO" dirty="0">
                <a:solidFill>
                  <a:schemeClr val="bg1"/>
                </a:solidFill>
              </a:rPr>
              <a:t>, </a:t>
            </a:r>
            <a:r>
              <a:rPr lang="nb-NO" dirty="0" err="1">
                <a:solidFill>
                  <a:schemeClr val="bg1"/>
                </a:solidFill>
              </a:rPr>
              <a:t>remainder</a:t>
            </a:r>
            <a:r>
              <a:rPr lang="nb-NO" dirty="0">
                <a:solidFill>
                  <a:schemeClr val="bg1"/>
                </a:solidFill>
              </a:rPr>
              <a:t> </a:t>
            </a:r>
            <a:r>
              <a:rPr lang="nb-NO" dirty="0" err="1">
                <a:solidFill>
                  <a:schemeClr val="bg1"/>
                </a:solidFill>
              </a:rPr>
              <a:t>Export</a:t>
            </a:r>
            <a:r>
              <a:rPr lang="nb-NO" dirty="0">
                <a:solidFill>
                  <a:schemeClr val="bg1"/>
                </a:solidFill>
              </a:rPr>
              <a:t>).</a:t>
            </a:r>
          </a:p>
          <a:p>
            <a:pPr marL="285750" indent="-285750">
              <a:buFont typeface="Arial" panose="020B0604020202020204" pitchFamily="34" charset="0"/>
              <a:buChar char="•"/>
            </a:pPr>
            <a:r>
              <a:rPr lang="nb-NO" dirty="0" err="1">
                <a:solidFill>
                  <a:schemeClr val="bg1"/>
                </a:solidFill>
              </a:rPr>
              <a:t>Average</a:t>
            </a:r>
            <a:r>
              <a:rPr lang="nb-NO" dirty="0">
                <a:solidFill>
                  <a:schemeClr val="bg1"/>
                </a:solidFill>
              </a:rPr>
              <a:t> </a:t>
            </a:r>
            <a:r>
              <a:rPr lang="nb-NO" dirty="0" err="1">
                <a:solidFill>
                  <a:schemeClr val="bg1"/>
                </a:solidFill>
              </a:rPr>
              <a:t>profit</a:t>
            </a:r>
            <a:r>
              <a:rPr lang="nb-NO" dirty="0">
                <a:solidFill>
                  <a:schemeClr val="bg1"/>
                </a:solidFill>
              </a:rPr>
              <a:t> per sale is </a:t>
            </a:r>
            <a:r>
              <a:rPr lang="nb-NO" dirty="0" err="1">
                <a:solidFill>
                  <a:schemeClr val="bg1"/>
                </a:solidFill>
              </a:rPr>
              <a:t>also</a:t>
            </a:r>
            <a:r>
              <a:rPr lang="nb-NO" dirty="0">
                <a:solidFill>
                  <a:schemeClr val="bg1"/>
                </a:solidFill>
              </a:rPr>
              <a:t> </a:t>
            </a:r>
            <a:r>
              <a:rPr lang="nb-NO" dirty="0" err="1">
                <a:solidFill>
                  <a:schemeClr val="bg1"/>
                </a:solidFill>
              </a:rPr>
              <a:t>similar</a:t>
            </a:r>
            <a:r>
              <a:rPr lang="nb-NO" dirty="0">
                <a:solidFill>
                  <a:schemeClr val="bg1"/>
                </a:solidFill>
              </a:rPr>
              <a:t> </a:t>
            </a:r>
            <a:r>
              <a:rPr lang="nb-NO" dirty="0" err="1">
                <a:solidFill>
                  <a:schemeClr val="bg1"/>
                </a:solidFill>
              </a:rPr>
              <a:t>across</a:t>
            </a:r>
            <a:r>
              <a:rPr lang="nb-NO" dirty="0">
                <a:solidFill>
                  <a:schemeClr val="bg1"/>
                </a:solidFill>
              </a:rPr>
              <a:t> </a:t>
            </a:r>
            <a:r>
              <a:rPr lang="nb-NO" dirty="0" err="1">
                <a:solidFill>
                  <a:schemeClr val="bg1"/>
                </a:solidFill>
              </a:rPr>
              <a:t>channels</a:t>
            </a:r>
            <a:r>
              <a:rPr lang="nb-NO" dirty="0">
                <a:solidFill>
                  <a:schemeClr val="bg1"/>
                </a:solidFill>
              </a:rPr>
              <a:t>.”</a:t>
            </a:r>
          </a:p>
          <a:p>
            <a:pPr marL="285750" indent="-285750">
              <a:buFont typeface="Arial" panose="020B0604020202020204" pitchFamily="34" charset="0"/>
              <a:buChar char="•"/>
            </a:pPr>
            <a:endParaRPr lang="en-GB" noProof="0" dirty="0">
              <a:solidFill>
                <a:schemeClr val="bg1"/>
              </a:solidFill>
            </a:endParaRPr>
          </a:p>
        </p:txBody>
      </p:sp>
      <p:pic>
        <p:nvPicPr>
          <p:cNvPr id="9" name="Plassholder for innhold 8">
            <a:extLst>
              <a:ext uri="{FF2B5EF4-FFF2-40B4-BE49-F238E27FC236}">
                <a16:creationId xmlns:a16="http://schemas.microsoft.com/office/drawing/2014/main" id="{7595FD22-C04C-7611-9CBE-0804DCA12D7A}"/>
              </a:ext>
            </a:extLst>
          </p:cNvPr>
          <p:cNvPicPr>
            <a:picLocks noGrp="1" noChangeAspect="1"/>
          </p:cNvPicPr>
          <p:nvPr>
            <p:ph idx="1"/>
          </p:nvPr>
        </p:nvPicPr>
        <p:blipFill>
          <a:blip r:embed="rId4"/>
          <a:stretch>
            <a:fillRect/>
          </a:stretch>
        </p:blipFill>
        <p:spPr>
          <a:xfrm>
            <a:off x="4966935" y="1546207"/>
            <a:ext cx="7008812" cy="4655106"/>
          </a:xfrm>
        </p:spPr>
      </p:pic>
    </p:spTree>
    <p:extLst>
      <p:ext uri="{BB962C8B-B14F-4D97-AF65-F5344CB8AC3E}">
        <p14:creationId xmlns:p14="http://schemas.microsoft.com/office/powerpoint/2010/main" val="2672746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CDA0-7BCB-38C3-6B5D-B121699B8C67}"/>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B45E4207-9223-0A65-25F7-D9E1CCE7C8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ED1BA1FA-9B0A-D6B1-D94D-C93C59833AC0}"/>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79D00F42-FDCE-6450-F7BC-49B34C267FEA}"/>
              </a:ext>
            </a:extLst>
          </p:cNvPr>
          <p:cNvSpPr>
            <a:spLocks noGrp="1"/>
          </p:cNvSpPr>
          <p:nvPr>
            <p:ph type="ctrTitle"/>
          </p:nvPr>
        </p:nvSpPr>
        <p:spPr/>
        <p:txBody>
          <a:bodyPr/>
          <a:lstStyle/>
          <a:p>
            <a:r>
              <a:rPr lang="en-GB" noProof="0" dirty="0">
                <a:solidFill>
                  <a:schemeClr val="bg1"/>
                </a:solidFill>
              </a:rPr>
              <a:t>Recommendations</a:t>
            </a:r>
          </a:p>
        </p:txBody>
      </p:sp>
    </p:spTree>
    <p:extLst>
      <p:ext uri="{BB962C8B-B14F-4D97-AF65-F5344CB8AC3E}">
        <p14:creationId xmlns:p14="http://schemas.microsoft.com/office/powerpoint/2010/main" val="2207184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8D198-5C6B-9BF0-9428-F67C75B2FEB4}"/>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F46BA648-BE49-ADF8-1998-AA1ADD227A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E20FAD7B-CE98-1562-7C56-1C0C2ECDDC93}"/>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8A02D3A6-A5DD-F5DF-1372-09C75F08BA19}"/>
              </a:ext>
            </a:extLst>
          </p:cNvPr>
          <p:cNvSpPr>
            <a:spLocks noGrp="1"/>
          </p:cNvSpPr>
          <p:nvPr>
            <p:ph type="title"/>
          </p:nvPr>
        </p:nvSpPr>
        <p:spPr/>
        <p:txBody>
          <a:bodyPr/>
          <a:lstStyle/>
          <a:p>
            <a:r>
              <a:rPr lang="nb-NO" dirty="0" err="1">
                <a:solidFill>
                  <a:schemeClr val="bg1"/>
                </a:solidFill>
              </a:rPr>
              <a:t>Grow</a:t>
            </a:r>
            <a:r>
              <a:rPr lang="nb-NO" dirty="0">
                <a:solidFill>
                  <a:schemeClr val="bg1"/>
                </a:solidFill>
              </a:rPr>
              <a:t> Market Reach in South &amp; </a:t>
            </a:r>
            <a:r>
              <a:rPr lang="nb-NO" dirty="0" err="1">
                <a:solidFill>
                  <a:schemeClr val="bg1"/>
                </a:solidFill>
              </a:rPr>
              <a:t>Northeast</a:t>
            </a:r>
            <a:endParaRPr lang="en-GB" noProof="0" dirty="0">
              <a:solidFill>
                <a:schemeClr val="bg1"/>
              </a:solidFill>
            </a:endParaRPr>
          </a:p>
        </p:txBody>
      </p:sp>
      <p:pic>
        <p:nvPicPr>
          <p:cNvPr id="10" name="Plassholder for bilde 9">
            <a:extLst>
              <a:ext uri="{FF2B5EF4-FFF2-40B4-BE49-F238E27FC236}">
                <a16:creationId xmlns:a16="http://schemas.microsoft.com/office/drawing/2014/main" id="{BE8856EF-B25B-2F49-3413-44663C40F8B6}"/>
              </a:ext>
            </a:extLst>
          </p:cNvPr>
          <p:cNvPicPr>
            <a:picLocks noGrp="1" noChangeAspect="1"/>
          </p:cNvPicPr>
          <p:nvPr>
            <p:ph type="pic" idx="1"/>
          </p:nvPr>
        </p:nvPicPr>
        <p:blipFill>
          <a:blip r:embed="rId4"/>
          <a:srcRect l="21125" r="21125"/>
          <a:stretch>
            <a:fillRect/>
          </a:stretch>
        </p:blipFill>
        <p:spPr/>
      </p:pic>
      <p:sp>
        <p:nvSpPr>
          <p:cNvPr id="5" name="Plassholder for innhold 4">
            <a:extLst>
              <a:ext uri="{FF2B5EF4-FFF2-40B4-BE49-F238E27FC236}">
                <a16:creationId xmlns:a16="http://schemas.microsoft.com/office/drawing/2014/main" id="{73CA2D06-02A4-FF7C-98F5-4498A057BC23}"/>
              </a:ext>
            </a:extLst>
          </p:cNvPr>
          <p:cNvSpPr>
            <a:spLocks noGrp="1"/>
          </p:cNvSpPr>
          <p:nvPr>
            <p:ph type="body" sz="half" idx="2"/>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Increase</a:t>
            </a:r>
            <a:r>
              <a:rPr lang="nb-NO" sz="2400" dirty="0">
                <a:solidFill>
                  <a:schemeClr val="bg1"/>
                </a:solidFill>
              </a:rPr>
              <a:t> </a:t>
            </a:r>
            <a:r>
              <a:rPr lang="nb-NO" sz="2400" dirty="0" err="1">
                <a:solidFill>
                  <a:schemeClr val="bg1"/>
                </a:solidFill>
              </a:rPr>
              <a:t>number</a:t>
            </a:r>
            <a:r>
              <a:rPr lang="nb-NO" sz="2400" dirty="0">
                <a:solidFill>
                  <a:schemeClr val="bg1"/>
                </a:solidFill>
              </a:rPr>
              <a:t> </a:t>
            </a:r>
            <a:r>
              <a:rPr lang="nb-NO" sz="2400" dirty="0" err="1">
                <a:solidFill>
                  <a:schemeClr val="bg1"/>
                </a:solidFill>
              </a:rPr>
              <a:t>of</a:t>
            </a:r>
            <a:r>
              <a:rPr lang="nb-NO" sz="2400" dirty="0">
                <a:solidFill>
                  <a:schemeClr val="bg1"/>
                </a:solidFill>
              </a:rPr>
              <a:t> households </a:t>
            </a:r>
            <a:r>
              <a:rPr lang="nb-NO" sz="2400" dirty="0" err="1">
                <a:solidFill>
                  <a:schemeClr val="bg1"/>
                </a:solidFill>
              </a:rPr>
              <a:t>buying</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Improve</a:t>
            </a:r>
            <a:r>
              <a:rPr lang="nb-NO" sz="2400" dirty="0">
                <a:solidFill>
                  <a:schemeClr val="bg1"/>
                </a:solidFill>
              </a:rPr>
              <a:t> </a:t>
            </a:r>
            <a:r>
              <a:rPr lang="nb-NO" sz="2400" dirty="0" err="1">
                <a:solidFill>
                  <a:schemeClr val="bg1"/>
                </a:solidFill>
              </a:rPr>
              <a:t>territory</a:t>
            </a:r>
            <a:r>
              <a:rPr lang="nb-NO" sz="2400" dirty="0">
                <a:solidFill>
                  <a:schemeClr val="bg1"/>
                </a:solidFill>
              </a:rPr>
              <a:t> </a:t>
            </a:r>
            <a:r>
              <a:rPr lang="nb-NO" sz="2400" dirty="0" err="1">
                <a:solidFill>
                  <a:schemeClr val="bg1"/>
                </a:solidFill>
              </a:rPr>
              <a:t>coverage</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Use</a:t>
            </a:r>
            <a:r>
              <a:rPr lang="nb-NO" sz="2400" dirty="0">
                <a:solidFill>
                  <a:schemeClr val="bg1"/>
                </a:solidFill>
              </a:rPr>
              <a:t> </a:t>
            </a:r>
            <a:r>
              <a:rPr lang="nb-NO" sz="2400" dirty="0" err="1">
                <a:solidFill>
                  <a:schemeClr val="bg1"/>
                </a:solidFill>
              </a:rPr>
              <a:t>targeted</a:t>
            </a:r>
            <a:r>
              <a:rPr lang="nb-NO" sz="2400" dirty="0">
                <a:solidFill>
                  <a:schemeClr val="bg1"/>
                </a:solidFill>
              </a:rPr>
              <a:t> </a:t>
            </a:r>
            <a:r>
              <a:rPr lang="nb-NO" sz="2400" dirty="0" err="1">
                <a:solidFill>
                  <a:schemeClr val="bg1"/>
                </a:solidFill>
              </a:rPr>
              <a:t>outreach</a:t>
            </a:r>
            <a:r>
              <a:rPr lang="nb-NO" sz="2400" dirty="0">
                <a:solidFill>
                  <a:schemeClr val="bg1"/>
                </a:solidFill>
              </a:rPr>
              <a:t> &amp; </a:t>
            </a:r>
            <a:r>
              <a:rPr lang="nb-NO" sz="2400" dirty="0" err="1">
                <a:solidFill>
                  <a:schemeClr val="bg1"/>
                </a:solidFill>
              </a:rPr>
              <a:t>repeat-purchase</a:t>
            </a:r>
            <a:r>
              <a:rPr lang="nb-NO" sz="2400" dirty="0">
                <a:solidFill>
                  <a:schemeClr val="bg1"/>
                </a:solidFill>
              </a:rPr>
              <a:t> </a:t>
            </a:r>
            <a:r>
              <a:rPr lang="nb-NO" sz="2400" dirty="0" err="1">
                <a:solidFill>
                  <a:schemeClr val="bg1"/>
                </a:solidFill>
              </a:rPr>
              <a:t>nudges</a:t>
            </a:r>
            <a:endParaRPr lang="en-GB" sz="2400" i="1" noProof="0" dirty="0">
              <a:solidFill>
                <a:schemeClr val="bg1"/>
              </a:solidFill>
              <a:effectLst/>
            </a:endParaRPr>
          </a:p>
        </p:txBody>
      </p:sp>
    </p:spTree>
    <p:extLst>
      <p:ext uri="{BB962C8B-B14F-4D97-AF65-F5344CB8AC3E}">
        <p14:creationId xmlns:p14="http://schemas.microsoft.com/office/powerpoint/2010/main" val="1372311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E7E4-82DC-4EF2-23B9-AB5A01A063D9}"/>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4D4F7B23-BA33-340B-EA76-B2EC494088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501DE441-DA14-8BA5-57DF-D42BF21D2110}"/>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95B7C4B4-E02C-7C2B-4606-E6ACFE6C45CD}"/>
              </a:ext>
            </a:extLst>
          </p:cNvPr>
          <p:cNvSpPr>
            <a:spLocks noGrp="1"/>
          </p:cNvSpPr>
          <p:nvPr>
            <p:ph type="title"/>
          </p:nvPr>
        </p:nvSpPr>
        <p:spPr/>
        <p:txBody>
          <a:bodyPr/>
          <a:lstStyle/>
          <a:p>
            <a:r>
              <a:rPr lang="nb-NO" dirty="0" err="1">
                <a:solidFill>
                  <a:schemeClr val="bg1"/>
                </a:solidFill>
              </a:rPr>
              <a:t>Scale</a:t>
            </a:r>
            <a:r>
              <a:rPr lang="nb-NO" dirty="0">
                <a:solidFill>
                  <a:schemeClr val="bg1"/>
                </a:solidFill>
              </a:rPr>
              <a:t> </a:t>
            </a:r>
            <a:r>
              <a:rPr lang="nb-NO" dirty="0" err="1">
                <a:solidFill>
                  <a:schemeClr val="bg1"/>
                </a:solidFill>
              </a:rPr>
              <a:t>What</a:t>
            </a:r>
            <a:r>
              <a:rPr lang="nb-NO" dirty="0">
                <a:solidFill>
                  <a:schemeClr val="bg1"/>
                </a:solidFill>
              </a:rPr>
              <a:t> Works in </a:t>
            </a:r>
            <a:r>
              <a:rPr lang="nb-NO" dirty="0" err="1">
                <a:solidFill>
                  <a:schemeClr val="bg1"/>
                </a:solidFill>
              </a:rPr>
              <a:t>Midwest</a:t>
            </a:r>
            <a:r>
              <a:rPr lang="nb-NO" dirty="0">
                <a:solidFill>
                  <a:schemeClr val="bg1"/>
                </a:solidFill>
              </a:rPr>
              <a:t> &amp; West</a:t>
            </a:r>
            <a:endParaRPr lang="en-GB" noProof="0" dirty="0">
              <a:solidFill>
                <a:schemeClr val="bg1"/>
              </a:solidFill>
            </a:endParaRPr>
          </a:p>
        </p:txBody>
      </p:sp>
      <p:sp>
        <p:nvSpPr>
          <p:cNvPr id="5" name="Plassholder for innhold 4">
            <a:extLst>
              <a:ext uri="{FF2B5EF4-FFF2-40B4-BE49-F238E27FC236}">
                <a16:creationId xmlns:a16="http://schemas.microsoft.com/office/drawing/2014/main" id="{FAA9882A-704F-E760-0287-E9B883C4B026}"/>
              </a:ext>
            </a:extLst>
          </p:cNvPr>
          <p:cNvSpPr>
            <a:spLocks noGrp="1"/>
          </p:cNvSpPr>
          <p:nvPr>
            <p:ph type="body" sz="half" idx="2"/>
          </p:nvPr>
        </p:nvSpPr>
        <p:spPr>
          <a:xfrm>
            <a:off x="839788" y="2057400"/>
            <a:ext cx="4756971" cy="381158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Add</a:t>
            </a:r>
            <a:r>
              <a:rPr lang="nb-NO" sz="2400" dirty="0">
                <a:solidFill>
                  <a:schemeClr val="bg1"/>
                </a:solidFill>
              </a:rPr>
              <a:t> </a:t>
            </a:r>
            <a:r>
              <a:rPr lang="nb-NO" sz="2400" dirty="0" err="1">
                <a:solidFill>
                  <a:schemeClr val="bg1"/>
                </a:solidFill>
              </a:rPr>
              <a:t>capacity</a:t>
            </a:r>
            <a:r>
              <a:rPr lang="nb-NO" sz="2400" dirty="0">
                <a:solidFill>
                  <a:schemeClr val="bg1"/>
                </a:solidFill>
              </a:rPr>
              <a:t> &amp; </a:t>
            </a:r>
            <a:r>
              <a:rPr lang="nb-NO" sz="2400" dirty="0" err="1">
                <a:solidFill>
                  <a:schemeClr val="bg1"/>
                </a:solidFill>
              </a:rPr>
              <a:t>inventory</a:t>
            </a:r>
            <a:r>
              <a:rPr lang="nb-NO" sz="2400" dirty="0">
                <a:solidFill>
                  <a:schemeClr val="bg1"/>
                </a:solidFill>
              </a:rPr>
              <a:t> in </a:t>
            </a:r>
            <a:r>
              <a:rPr lang="nb-NO" sz="2400" dirty="0" err="1">
                <a:solidFill>
                  <a:schemeClr val="bg1"/>
                </a:solidFill>
              </a:rPr>
              <a:t>high-performing</a:t>
            </a:r>
            <a:r>
              <a:rPr lang="nb-NO" sz="2400" dirty="0">
                <a:solidFill>
                  <a:schemeClr val="bg1"/>
                </a:solidFill>
              </a:rPr>
              <a:t> regions</a:t>
            </a:r>
          </a:p>
          <a:p>
            <a:pPr marL="342900" indent="-342900">
              <a:lnSpc>
                <a:spcPct val="100000"/>
              </a:lnSpc>
              <a:spcBef>
                <a:spcPts val="0"/>
              </a:spcBef>
              <a:buFont typeface="Arial" panose="020B0604020202020204" pitchFamily="34" charset="0"/>
              <a:buChar char="•"/>
              <a:defRPr/>
            </a:pPr>
            <a:r>
              <a:rPr lang="nb-NO" sz="2400" dirty="0" err="1">
                <a:solidFill>
                  <a:schemeClr val="bg1"/>
                </a:solidFill>
              </a:rPr>
              <a:t>Strengthen</a:t>
            </a:r>
            <a:r>
              <a:rPr lang="nb-NO" sz="2400" dirty="0">
                <a:solidFill>
                  <a:schemeClr val="bg1"/>
                </a:solidFill>
              </a:rPr>
              <a:t> </a:t>
            </a:r>
            <a:r>
              <a:rPr lang="nb-NO" sz="2400" dirty="0" err="1">
                <a:solidFill>
                  <a:schemeClr val="bg1"/>
                </a:solidFill>
              </a:rPr>
              <a:t>field</a:t>
            </a:r>
            <a:r>
              <a:rPr lang="nb-NO" sz="2400" dirty="0">
                <a:solidFill>
                  <a:schemeClr val="bg1"/>
                </a:solidFill>
              </a:rPr>
              <a:t> staff and </a:t>
            </a:r>
            <a:r>
              <a:rPr lang="nb-NO" sz="2400" dirty="0" err="1">
                <a:solidFill>
                  <a:schemeClr val="bg1"/>
                </a:solidFill>
              </a:rPr>
              <a:t>operations</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a:solidFill>
                  <a:schemeClr val="bg1"/>
                </a:solidFill>
              </a:rPr>
              <a:t>Focus </a:t>
            </a:r>
            <a:r>
              <a:rPr lang="nb-NO" sz="2400" dirty="0" err="1">
                <a:solidFill>
                  <a:schemeClr val="bg1"/>
                </a:solidFill>
              </a:rPr>
              <a:t>especially</a:t>
            </a:r>
            <a:r>
              <a:rPr lang="nb-NO" sz="2400" dirty="0">
                <a:solidFill>
                  <a:schemeClr val="bg1"/>
                </a:solidFill>
              </a:rPr>
              <a:t> </a:t>
            </a:r>
            <a:r>
              <a:rPr lang="nb-NO" sz="2400" dirty="0" err="1">
                <a:solidFill>
                  <a:schemeClr val="bg1"/>
                </a:solidFill>
              </a:rPr>
              <a:t>ahead</a:t>
            </a:r>
            <a:r>
              <a:rPr lang="nb-NO" sz="2400" dirty="0">
                <a:solidFill>
                  <a:schemeClr val="bg1"/>
                </a:solidFill>
              </a:rPr>
              <a:t> </a:t>
            </a:r>
            <a:r>
              <a:rPr lang="nb-NO" sz="2400" dirty="0" err="1">
                <a:solidFill>
                  <a:schemeClr val="bg1"/>
                </a:solidFill>
              </a:rPr>
              <a:t>of</a:t>
            </a:r>
            <a:r>
              <a:rPr lang="nb-NO" sz="2400" dirty="0">
                <a:solidFill>
                  <a:schemeClr val="bg1"/>
                </a:solidFill>
              </a:rPr>
              <a:t> Q1 &amp; Q4 </a:t>
            </a:r>
            <a:r>
              <a:rPr lang="nb-NO" sz="2400" dirty="0" err="1">
                <a:solidFill>
                  <a:schemeClr val="bg1"/>
                </a:solidFill>
              </a:rPr>
              <a:t>peaks</a:t>
            </a:r>
            <a:endParaRPr lang="en-GB" sz="2400" i="1" noProof="0" dirty="0">
              <a:solidFill>
                <a:schemeClr val="bg1"/>
              </a:solidFill>
              <a:effectLst/>
            </a:endParaRPr>
          </a:p>
        </p:txBody>
      </p:sp>
      <p:pic>
        <p:nvPicPr>
          <p:cNvPr id="11" name="Plassholder for bilde 10">
            <a:extLst>
              <a:ext uri="{FF2B5EF4-FFF2-40B4-BE49-F238E27FC236}">
                <a16:creationId xmlns:a16="http://schemas.microsoft.com/office/drawing/2014/main" id="{2135D969-C9C1-0F38-5447-ECCCC24B852B}"/>
              </a:ext>
            </a:extLst>
          </p:cNvPr>
          <p:cNvPicPr>
            <a:picLocks noGrp="1" noChangeAspect="1"/>
          </p:cNvPicPr>
          <p:nvPr>
            <p:ph type="pic" idx="1"/>
          </p:nvPr>
        </p:nvPicPr>
        <p:blipFill>
          <a:blip r:embed="rId4"/>
          <a:srcRect l="7827" r="7827"/>
          <a:stretch>
            <a:fillRect/>
          </a:stretch>
        </p:blipFill>
        <p:spPr>
          <a:xfrm>
            <a:off x="6095999" y="1257300"/>
            <a:ext cx="5811181" cy="4588561"/>
          </a:xfrm>
        </p:spPr>
      </p:pic>
    </p:spTree>
    <p:extLst>
      <p:ext uri="{BB962C8B-B14F-4D97-AF65-F5344CB8AC3E}">
        <p14:creationId xmlns:p14="http://schemas.microsoft.com/office/powerpoint/2010/main" val="4196542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97BB7-A2AE-4A64-4FAE-B9F1E5193B4B}"/>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6ACFBB88-3926-4B06-7A57-3AF1BE8044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3E1BD812-1C99-B386-5464-CAD57D4E3BEA}"/>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33088457-D31B-0EC2-D242-5BED364765BE}"/>
              </a:ext>
            </a:extLst>
          </p:cNvPr>
          <p:cNvSpPr>
            <a:spLocks noGrp="1"/>
          </p:cNvSpPr>
          <p:nvPr>
            <p:ph type="title"/>
          </p:nvPr>
        </p:nvSpPr>
        <p:spPr>
          <a:xfrm>
            <a:off x="838200" y="822325"/>
            <a:ext cx="10515600" cy="1325563"/>
          </a:xfrm>
        </p:spPr>
        <p:txBody>
          <a:bodyPr/>
          <a:lstStyle/>
          <a:p>
            <a:r>
              <a:rPr lang="nb-NO" dirty="0">
                <a:solidFill>
                  <a:schemeClr val="bg1"/>
                </a:solidFill>
              </a:rPr>
              <a:t>Plan for </a:t>
            </a:r>
            <a:r>
              <a:rPr lang="nb-NO" dirty="0" err="1">
                <a:solidFill>
                  <a:schemeClr val="bg1"/>
                </a:solidFill>
              </a:rPr>
              <a:t>Seasonality</a:t>
            </a:r>
            <a:endParaRPr lang="en-GB" noProof="0" dirty="0">
              <a:solidFill>
                <a:schemeClr val="bg1"/>
              </a:solidFill>
            </a:endParaRPr>
          </a:p>
        </p:txBody>
      </p:sp>
      <p:sp>
        <p:nvSpPr>
          <p:cNvPr id="5" name="Plassholder for innhold 4">
            <a:extLst>
              <a:ext uri="{FF2B5EF4-FFF2-40B4-BE49-F238E27FC236}">
                <a16:creationId xmlns:a16="http://schemas.microsoft.com/office/drawing/2014/main" id="{81EC9A24-FDDE-AB25-2C3A-A2C4221BDE4D}"/>
              </a:ext>
            </a:extLst>
          </p:cNvPr>
          <p:cNvSpPr>
            <a:spLocks noGrp="1"/>
          </p:cNvSpPr>
          <p:nvPr>
            <p:ph idx="1"/>
          </p:nvPr>
        </p:nvSpPr>
        <p:spPr>
          <a:xfrm>
            <a:off x="7826135" y="1920219"/>
            <a:ext cx="3802118" cy="435133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a:solidFill>
                  <a:schemeClr val="bg1"/>
                </a:solidFill>
              </a:rPr>
              <a:t>Stock and staff for </a:t>
            </a:r>
            <a:r>
              <a:rPr lang="nb-NO" sz="2400" dirty="0" err="1">
                <a:solidFill>
                  <a:schemeClr val="bg1"/>
                </a:solidFill>
              </a:rPr>
              <a:t>the</a:t>
            </a:r>
            <a:r>
              <a:rPr lang="nb-NO" sz="2400" dirty="0">
                <a:solidFill>
                  <a:schemeClr val="bg1"/>
                </a:solidFill>
              </a:rPr>
              <a:t> </a:t>
            </a:r>
            <a:r>
              <a:rPr lang="nb-NO" sz="2400" dirty="0" err="1">
                <a:solidFill>
                  <a:schemeClr val="bg1"/>
                </a:solidFill>
              </a:rPr>
              <a:t>strong</a:t>
            </a:r>
            <a:r>
              <a:rPr lang="nb-NO" sz="2400" dirty="0">
                <a:solidFill>
                  <a:schemeClr val="bg1"/>
                </a:solidFill>
              </a:rPr>
              <a:t> Q1 </a:t>
            </a:r>
            <a:r>
              <a:rPr lang="nb-NO" sz="2400" dirty="0" err="1">
                <a:solidFill>
                  <a:schemeClr val="bg1"/>
                </a:solidFill>
              </a:rPr>
              <a:t>surge</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a:solidFill>
                  <a:schemeClr val="bg1"/>
                </a:solidFill>
              </a:rPr>
              <a:t>Run </a:t>
            </a:r>
            <a:r>
              <a:rPr lang="nb-NO" sz="2400" dirty="0" err="1">
                <a:solidFill>
                  <a:schemeClr val="bg1"/>
                </a:solidFill>
              </a:rPr>
              <a:t>promotions</a:t>
            </a:r>
            <a:r>
              <a:rPr lang="nb-NO" sz="2400" dirty="0">
                <a:solidFill>
                  <a:schemeClr val="bg1"/>
                </a:solidFill>
              </a:rPr>
              <a:t> to lift Q2–Q3 </a:t>
            </a:r>
            <a:r>
              <a:rPr lang="nb-NO" sz="2400" dirty="0" err="1">
                <a:solidFill>
                  <a:schemeClr val="bg1"/>
                </a:solidFill>
              </a:rPr>
              <a:t>dip</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Prepare</a:t>
            </a:r>
            <a:r>
              <a:rPr lang="nb-NO" sz="2400" dirty="0">
                <a:solidFill>
                  <a:schemeClr val="bg1"/>
                </a:solidFill>
              </a:rPr>
              <a:t> ramp-up </a:t>
            </a:r>
            <a:r>
              <a:rPr lang="nb-NO" sz="2400" dirty="0" err="1">
                <a:solidFill>
                  <a:schemeClr val="bg1"/>
                </a:solidFill>
              </a:rPr>
              <a:t>campaigns</a:t>
            </a:r>
            <a:r>
              <a:rPr lang="nb-NO" sz="2400" dirty="0">
                <a:solidFill>
                  <a:schemeClr val="bg1"/>
                </a:solidFill>
              </a:rPr>
              <a:t> for Q4</a:t>
            </a:r>
            <a:endParaRPr lang="en-GB" sz="2400" i="1" noProof="0" dirty="0">
              <a:solidFill>
                <a:schemeClr val="bg1"/>
              </a:solidFill>
              <a:effectLst/>
            </a:endParaRPr>
          </a:p>
        </p:txBody>
      </p:sp>
      <p:pic>
        <p:nvPicPr>
          <p:cNvPr id="14" name="Bilde 13" descr="Et bilde som inneholder vinter, utendørs, frost, kaldt&#10;&#10;KI-generert innhold kan være feil.">
            <a:extLst>
              <a:ext uri="{FF2B5EF4-FFF2-40B4-BE49-F238E27FC236}">
                <a16:creationId xmlns:a16="http://schemas.microsoft.com/office/drawing/2014/main" id="{CC2BC529-3CF8-443A-A5D6-4F2B52183AEE}"/>
              </a:ext>
            </a:extLst>
          </p:cNvPr>
          <p:cNvPicPr>
            <a:picLocks noChangeAspect="1"/>
          </p:cNvPicPr>
          <p:nvPr/>
        </p:nvPicPr>
        <p:blipFill>
          <a:blip r:embed="rId4"/>
          <a:stretch>
            <a:fillRect/>
          </a:stretch>
        </p:blipFill>
        <p:spPr>
          <a:xfrm>
            <a:off x="700974" y="2039424"/>
            <a:ext cx="6164576" cy="4112928"/>
          </a:xfrm>
          <a:prstGeom prst="rect">
            <a:avLst/>
          </a:prstGeom>
        </p:spPr>
      </p:pic>
    </p:spTree>
    <p:extLst>
      <p:ext uri="{BB962C8B-B14F-4D97-AF65-F5344CB8AC3E}">
        <p14:creationId xmlns:p14="http://schemas.microsoft.com/office/powerpoint/2010/main" val="100365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262D4-8902-DEB8-270B-DD05CF4F82B8}"/>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8DDD2243-99A7-B873-AAC8-F1DEBAF950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20E2807D-B61B-23B0-0081-CF6E680A0434}"/>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7865C92C-8B49-FE1C-8574-8FF8FA3645A4}"/>
              </a:ext>
            </a:extLst>
          </p:cNvPr>
          <p:cNvSpPr>
            <a:spLocks noGrp="1"/>
          </p:cNvSpPr>
          <p:nvPr>
            <p:ph type="title"/>
          </p:nvPr>
        </p:nvSpPr>
        <p:spPr>
          <a:xfrm>
            <a:off x="839787" y="457200"/>
            <a:ext cx="7815481" cy="1600200"/>
          </a:xfrm>
        </p:spPr>
        <p:txBody>
          <a:bodyPr>
            <a:normAutofit/>
          </a:bodyPr>
          <a:lstStyle/>
          <a:p>
            <a:r>
              <a:rPr lang="nb-NO" sz="4400" dirty="0">
                <a:solidFill>
                  <a:schemeClr val="bg1"/>
                </a:solidFill>
              </a:rPr>
              <a:t>Focus </a:t>
            </a:r>
            <a:r>
              <a:rPr lang="nb-NO" sz="4400" dirty="0" err="1">
                <a:solidFill>
                  <a:schemeClr val="bg1"/>
                </a:solidFill>
              </a:rPr>
              <a:t>on</a:t>
            </a:r>
            <a:r>
              <a:rPr lang="nb-NO" sz="4400" dirty="0">
                <a:solidFill>
                  <a:schemeClr val="bg1"/>
                </a:solidFill>
              </a:rPr>
              <a:t> </a:t>
            </a:r>
            <a:r>
              <a:rPr lang="nb-NO" sz="4400" dirty="0" err="1">
                <a:solidFill>
                  <a:schemeClr val="bg1"/>
                </a:solidFill>
              </a:rPr>
              <a:t>top</a:t>
            </a:r>
            <a:r>
              <a:rPr lang="nb-NO" sz="4400" dirty="0">
                <a:solidFill>
                  <a:schemeClr val="bg1"/>
                </a:solidFill>
              </a:rPr>
              <a:t> </a:t>
            </a:r>
            <a:r>
              <a:rPr lang="nb-NO" sz="4400" dirty="0" err="1">
                <a:solidFill>
                  <a:schemeClr val="bg1"/>
                </a:solidFill>
              </a:rPr>
              <a:t>selling</a:t>
            </a:r>
            <a:r>
              <a:rPr lang="nb-NO" sz="4400" dirty="0">
                <a:solidFill>
                  <a:schemeClr val="bg1"/>
                </a:solidFill>
              </a:rPr>
              <a:t> </a:t>
            </a:r>
            <a:r>
              <a:rPr lang="nb-NO" sz="4400" dirty="0" err="1">
                <a:solidFill>
                  <a:schemeClr val="bg1"/>
                </a:solidFill>
              </a:rPr>
              <a:t>products</a:t>
            </a:r>
            <a:endParaRPr lang="en-GB" sz="4400" noProof="0" dirty="0">
              <a:solidFill>
                <a:schemeClr val="bg1"/>
              </a:solidFill>
            </a:endParaRPr>
          </a:p>
        </p:txBody>
      </p:sp>
      <p:sp>
        <p:nvSpPr>
          <p:cNvPr id="5" name="Plassholder for innhold 4">
            <a:extLst>
              <a:ext uri="{FF2B5EF4-FFF2-40B4-BE49-F238E27FC236}">
                <a16:creationId xmlns:a16="http://schemas.microsoft.com/office/drawing/2014/main" id="{1B6DCF8E-0658-AC26-F7B2-12C09A2FB3FD}"/>
              </a:ext>
            </a:extLst>
          </p:cNvPr>
          <p:cNvSpPr>
            <a:spLocks noGrp="1"/>
          </p:cNvSpPr>
          <p:nvPr>
            <p:ph type="body" sz="half" idx="2"/>
          </p:nvPr>
        </p:nvSpPr>
        <p:spPr>
          <a:xfrm>
            <a:off x="839788" y="2057400"/>
            <a:ext cx="7815480" cy="381158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a:solidFill>
                  <a:schemeClr val="bg1"/>
                </a:solidFill>
              </a:rPr>
              <a:t>Ensure best-</a:t>
            </a:r>
            <a:r>
              <a:rPr lang="nb-NO" sz="2400" dirty="0" err="1">
                <a:solidFill>
                  <a:schemeClr val="bg1"/>
                </a:solidFill>
              </a:rPr>
              <a:t>selling</a:t>
            </a:r>
            <a:r>
              <a:rPr lang="nb-NO" sz="2400" dirty="0">
                <a:solidFill>
                  <a:schemeClr val="bg1"/>
                </a:solidFill>
              </a:rPr>
              <a:t> </a:t>
            </a:r>
            <a:r>
              <a:rPr lang="nb-NO" sz="2400" dirty="0" err="1">
                <a:solidFill>
                  <a:schemeClr val="bg1"/>
                </a:solidFill>
              </a:rPr>
              <a:t>products</a:t>
            </a:r>
            <a:r>
              <a:rPr lang="nb-NO" sz="2400" dirty="0">
                <a:solidFill>
                  <a:schemeClr val="bg1"/>
                </a:solidFill>
              </a:rPr>
              <a:t> </a:t>
            </a:r>
            <a:r>
              <a:rPr lang="nb-NO" sz="2400" dirty="0" err="1">
                <a:solidFill>
                  <a:schemeClr val="bg1"/>
                </a:solidFill>
              </a:rPr>
              <a:t>are</a:t>
            </a:r>
            <a:r>
              <a:rPr lang="nb-NO" sz="2400" dirty="0">
                <a:solidFill>
                  <a:schemeClr val="bg1"/>
                </a:solidFill>
              </a:rPr>
              <a:t> </a:t>
            </a:r>
            <a:r>
              <a:rPr lang="nb-NO" sz="2400" dirty="0" err="1">
                <a:solidFill>
                  <a:schemeClr val="bg1"/>
                </a:solidFill>
              </a:rPr>
              <a:t>available</a:t>
            </a:r>
            <a:r>
              <a:rPr lang="nb-NO" sz="2400" dirty="0">
                <a:solidFill>
                  <a:schemeClr val="bg1"/>
                </a:solidFill>
              </a:rPr>
              <a:t> in </a:t>
            </a:r>
            <a:r>
              <a:rPr lang="nb-NO" sz="2400" dirty="0" err="1">
                <a:solidFill>
                  <a:schemeClr val="bg1"/>
                </a:solidFill>
              </a:rPr>
              <a:t>every</a:t>
            </a:r>
            <a:r>
              <a:rPr lang="nb-NO" sz="2400" dirty="0">
                <a:solidFill>
                  <a:schemeClr val="bg1"/>
                </a:solidFill>
              </a:rPr>
              <a:t> region</a:t>
            </a:r>
          </a:p>
          <a:p>
            <a:pPr marL="342900" indent="-342900">
              <a:lnSpc>
                <a:spcPct val="100000"/>
              </a:lnSpc>
              <a:spcBef>
                <a:spcPts val="0"/>
              </a:spcBef>
              <a:buFont typeface="Arial" panose="020B0604020202020204" pitchFamily="34" charset="0"/>
              <a:buChar char="•"/>
              <a:defRPr/>
            </a:pPr>
            <a:r>
              <a:rPr lang="nb-NO" sz="2400" dirty="0" err="1">
                <a:solidFill>
                  <a:schemeClr val="bg1"/>
                </a:solidFill>
              </a:rPr>
              <a:t>Replicate</a:t>
            </a:r>
            <a:r>
              <a:rPr lang="nb-NO" sz="2400" dirty="0">
                <a:solidFill>
                  <a:schemeClr val="bg1"/>
                </a:solidFill>
              </a:rPr>
              <a:t> West/South </a:t>
            </a:r>
            <a:r>
              <a:rPr lang="nb-NO" sz="2400" dirty="0" err="1">
                <a:solidFill>
                  <a:schemeClr val="bg1"/>
                </a:solidFill>
              </a:rPr>
              <a:t>product</a:t>
            </a:r>
            <a:r>
              <a:rPr lang="nb-NO" sz="2400" dirty="0">
                <a:solidFill>
                  <a:schemeClr val="bg1"/>
                </a:solidFill>
              </a:rPr>
              <a:t> mix in </a:t>
            </a:r>
            <a:r>
              <a:rPr lang="nb-NO" sz="2400" dirty="0" err="1">
                <a:solidFill>
                  <a:schemeClr val="bg1"/>
                </a:solidFill>
              </a:rPr>
              <a:t>lagging</a:t>
            </a:r>
            <a:r>
              <a:rPr lang="nb-NO" sz="2400" dirty="0">
                <a:solidFill>
                  <a:schemeClr val="bg1"/>
                </a:solidFill>
              </a:rPr>
              <a:t> regions</a:t>
            </a:r>
          </a:p>
          <a:p>
            <a:pPr marL="342900" indent="-342900">
              <a:lnSpc>
                <a:spcPct val="100000"/>
              </a:lnSpc>
              <a:spcBef>
                <a:spcPts val="0"/>
              </a:spcBef>
              <a:buFont typeface="Arial" panose="020B0604020202020204" pitchFamily="34" charset="0"/>
              <a:buChar char="•"/>
              <a:defRPr/>
            </a:pPr>
            <a:r>
              <a:rPr lang="nb-NO" sz="2400" dirty="0" err="1">
                <a:solidFill>
                  <a:schemeClr val="bg1"/>
                </a:solidFill>
              </a:rPr>
              <a:t>Concentrate</a:t>
            </a:r>
            <a:r>
              <a:rPr lang="nb-NO" sz="2400" dirty="0">
                <a:solidFill>
                  <a:schemeClr val="bg1"/>
                </a:solidFill>
              </a:rPr>
              <a:t> </a:t>
            </a:r>
            <a:r>
              <a:rPr lang="nb-NO" sz="2400" dirty="0" err="1">
                <a:solidFill>
                  <a:schemeClr val="bg1"/>
                </a:solidFill>
              </a:rPr>
              <a:t>marketing</a:t>
            </a:r>
            <a:r>
              <a:rPr lang="nb-NO" sz="2400" dirty="0">
                <a:solidFill>
                  <a:schemeClr val="bg1"/>
                </a:solidFill>
              </a:rPr>
              <a:t> </a:t>
            </a:r>
            <a:r>
              <a:rPr lang="nb-NO" sz="2400" dirty="0" err="1">
                <a:solidFill>
                  <a:schemeClr val="bg1"/>
                </a:solidFill>
              </a:rPr>
              <a:t>on</a:t>
            </a:r>
            <a:r>
              <a:rPr lang="nb-NO" sz="2400" dirty="0">
                <a:solidFill>
                  <a:schemeClr val="bg1"/>
                </a:solidFill>
              </a:rPr>
              <a:t> star </a:t>
            </a:r>
            <a:r>
              <a:rPr lang="nb-NO" sz="2400" dirty="0" err="1">
                <a:solidFill>
                  <a:schemeClr val="bg1"/>
                </a:solidFill>
              </a:rPr>
              <a:t>SKUs</a:t>
            </a:r>
            <a:endParaRPr lang="en-GB" sz="2400" i="1" noProof="0" dirty="0">
              <a:solidFill>
                <a:schemeClr val="bg1"/>
              </a:solidFill>
              <a:effectLst/>
            </a:endParaRPr>
          </a:p>
        </p:txBody>
      </p:sp>
      <p:pic>
        <p:nvPicPr>
          <p:cNvPr id="9" name="Plassholder for bilde 8" descr="Et bilde som inneholder trofé, vase, stillebensfotografi, messing&#10;&#10;KI-generert innhold kan være feil.">
            <a:extLst>
              <a:ext uri="{FF2B5EF4-FFF2-40B4-BE49-F238E27FC236}">
                <a16:creationId xmlns:a16="http://schemas.microsoft.com/office/drawing/2014/main" id="{D94A805E-59A2-D51F-542E-06AD1BFB01AB}"/>
              </a:ext>
            </a:extLst>
          </p:cNvPr>
          <p:cNvPicPr>
            <a:picLocks noGrp="1" noChangeAspect="1"/>
          </p:cNvPicPr>
          <p:nvPr>
            <p:ph type="pic" idx="1"/>
          </p:nvPr>
        </p:nvPicPr>
        <p:blipFill>
          <a:blip r:embed="rId4"/>
          <a:srcRect b="26322"/>
          <a:stretch>
            <a:fillRect/>
          </a:stretch>
        </p:blipFill>
        <p:spPr>
          <a:xfrm>
            <a:off x="8810107" y="1576552"/>
            <a:ext cx="3061760" cy="3007788"/>
          </a:xfrm>
          <a:effectLst>
            <a:softEdge rad="70819"/>
          </a:effectLst>
        </p:spPr>
      </p:pic>
    </p:spTree>
    <p:extLst>
      <p:ext uri="{BB962C8B-B14F-4D97-AF65-F5344CB8AC3E}">
        <p14:creationId xmlns:p14="http://schemas.microsoft.com/office/powerpoint/2010/main" val="1377184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B5B1A-B266-E32D-DFC1-7F0E3E6A97B6}"/>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9CE88D81-6422-2DB1-84B2-D080547B8B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A36693EF-5596-EFA6-D726-291CBE4D057B}"/>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9486C028-0CDA-A566-49A1-BA627E38C47A}"/>
              </a:ext>
            </a:extLst>
          </p:cNvPr>
          <p:cNvSpPr>
            <a:spLocks noGrp="1"/>
          </p:cNvSpPr>
          <p:nvPr>
            <p:ph type="title"/>
          </p:nvPr>
        </p:nvSpPr>
        <p:spPr>
          <a:xfrm>
            <a:off x="839787" y="457200"/>
            <a:ext cx="7815481" cy="1600200"/>
          </a:xfrm>
        </p:spPr>
        <p:txBody>
          <a:bodyPr>
            <a:normAutofit/>
          </a:bodyPr>
          <a:lstStyle/>
          <a:p>
            <a:r>
              <a:rPr lang="nb-NO" sz="4400" dirty="0" err="1">
                <a:solidFill>
                  <a:schemeClr val="bg1"/>
                </a:solidFill>
              </a:rPr>
              <a:t>Summary</a:t>
            </a:r>
            <a:r>
              <a:rPr lang="nb-NO" sz="4400" dirty="0">
                <a:solidFill>
                  <a:schemeClr val="bg1"/>
                </a:solidFill>
              </a:rPr>
              <a:t> – </a:t>
            </a:r>
            <a:r>
              <a:rPr lang="nb-NO" sz="4400" dirty="0" err="1">
                <a:solidFill>
                  <a:schemeClr val="bg1"/>
                </a:solidFill>
              </a:rPr>
              <a:t>Next</a:t>
            </a:r>
            <a:r>
              <a:rPr lang="nb-NO" sz="4400" dirty="0">
                <a:solidFill>
                  <a:schemeClr val="bg1"/>
                </a:solidFill>
              </a:rPr>
              <a:t> </a:t>
            </a:r>
            <a:r>
              <a:rPr lang="nb-NO" sz="4400" dirty="0" err="1">
                <a:solidFill>
                  <a:schemeClr val="bg1"/>
                </a:solidFill>
              </a:rPr>
              <a:t>steps</a:t>
            </a:r>
            <a:endParaRPr lang="en-GB" sz="4400" noProof="0" dirty="0">
              <a:solidFill>
                <a:schemeClr val="bg1"/>
              </a:solidFill>
            </a:endParaRPr>
          </a:p>
        </p:txBody>
      </p:sp>
      <p:sp>
        <p:nvSpPr>
          <p:cNvPr id="5" name="Plassholder for innhold 4">
            <a:extLst>
              <a:ext uri="{FF2B5EF4-FFF2-40B4-BE49-F238E27FC236}">
                <a16:creationId xmlns:a16="http://schemas.microsoft.com/office/drawing/2014/main" id="{FFC89FBC-0270-AC62-05DA-B6003605828F}"/>
              </a:ext>
            </a:extLst>
          </p:cNvPr>
          <p:cNvSpPr>
            <a:spLocks noGrp="1"/>
          </p:cNvSpPr>
          <p:nvPr>
            <p:ph type="body" sz="half" idx="2"/>
          </p:nvPr>
        </p:nvSpPr>
        <p:spPr>
          <a:xfrm>
            <a:off x="436662" y="2288620"/>
            <a:ext cx="5702140" cy="3811588"/>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400" i="1" noProof="0" dirty="0">
              <a:solidFill>
                <a:schemeClr val="bg1"/>
              </a:solidFill>
              <a:effectLst/>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Grow</a:t>
            </a:r>
            <a:r>
              <a:rPr lang="nb-NO" sz="2400" dirty="0">
                <a:solidFill>
                  <a:schemeClr val="bg1"/>
                </a:solidFill>
              </a:rPr>
              <a:t> </a:t>
            </a:r>
            <a:r>
              <a:rPr lang="nb-NO" sz="2400" dirty="0" err="1">
                <a:solidFill>
                  <a:schemeClr val="bg1"/>
                </a:solidFill>
              </a:rPr>
              <a:t>reach</a:t>
            </a:r>
            <a:r>
              <a:rPr lang="nb-NO" sz="2400" dirty="0">
                <a:solidFill>
                  <a:schemeClr val="bg1"/>
                </a:solidFill>
              </a:rPr>
              <a:t> in South &amp; </a:t>
            </a:r>
            <a:r>
              <a:rPr lang="nb-NO" sz="2400" dirty="0" err="1">
                <a:solidFill>
                  <a:schemeClr val="bg1"/>
                </a:solidFill>
              </a:rPr>
              <a:t>Northeast</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Scale</a:t>
            </a:r>
            <a:r>
              <a:rPr lang="nb-NO" sz="2400" dirty="0">
                <a:solidFill>
                  <a:schemeClr val="bg1"/>
                </a:solidFill>
              </a:rPr>
              <a:t> </a:t>
            </a:r>
            <a:r>
              <a:rPr lang="nb-NO" sz="2400" dirty="0" err="1">
                <a:solidFill>
                  <a:schemeClr val="bg1"/>
                </a:solidFill>
              </a:rPr>
              <a:t>what</a:t>
            </a:r>
            <a:r>
              <a:rPr lang="nb-NO" sz="2400" dirty="0">
                <a:solidFill>
                  <a:schemeClr val="bg1"/>
                </a:solidFill>
              </a:rPr>
              <a:t> </a:t>
            </a:r>
            <a:r>
              <a:rPr lang="nb-NO" sz="2400" dirty="0" err="1">
                <a:solidFill>
                  <a:schemeClr val="bg1"/>
                </a:solidFill>
              </a:rPr>
              <a:t>works</a:t>
            </a:r>
            <a:r>
              <a:rPr lang="nb-NO" sz="2400" dirty="0">
                <a:solidFill>
                  <a:schemeClr val="bg1"/>
                </a:solidFill>
              </a:rPr>
              <a:t> in </a:t>
            </a:r>
            <a:r>
              <a:rPr lang="nb-NO" sz="2400" dirty="0" err="1">
                <a:solidFill>
                  <a:schemeClr val="bg1"/>
                </a:solidFill>
              </a:rPr>
              <a:t>Midwest</a:t>
            </a:r>
            <a:r>
              <a:rPr lang="nb-NO" sz="2400" dirty="0">
                <a:solidFill>
                  <a:schemeClr val="bg1"/>
                </a:solidFill>
              </a:rPr>
              <a:t> &amp; West</a:t>
            </a:r>
          </a:p>
          <a:p>
            <a:pPr marL="342900" indent="-342900">
              <a:lnSpc>
                <a:spcPct val="100000"/>
              </a:lnSpc>
              <a:spcBef>
                <a:spcPts val="0"/>
              </a:spcBef>
              <a:buFont typeface="Arial" panose="020B0604020202020204" pitchFamily="34" charset="0"/>
              <a:buChar char="•"/>
              <a:defRPr/>
            </a:pPr>
            <a:r>
              <a:rPr lang="nb-NO" sz="2400" dirty="0" err="1">
                <a:solidFill>
                  <a:schemeClr val="bg1"/>
                </a:solidFill>
              </a:rPr>
              <a:t>Align</a:t>
            </a:r>
            <a:r>
              <a:rPr lang="nb-NO" sz="2400" dirty="0">
                <a:solidFill>
                  <a:schemeClr val="bg1"/>
                </a:solidFill>
              </a:rPr>
              <a:t> </a:t>
            </a:r>
            <a:r>
              <a:rPr lang="nb-NO" sz="2400" dirty="0" err="1">
                <a:solidFill>
                  <a:schemeClr val="bg1"/>
                </a:solidFill>
              </a:rPr>
              <a:t>operations</a:t>
            </a:r>
            <a:r>
              <a:rPr lang="nb-NO" sz="2400" dirty="0">
                <a:solidFill>
                  <a:schemeClr val="bg1"/>
                </a:solidFill>
              </a:rPr>
              <a:t> </a:t>
            </a:r>
            <a:r>
              <a:rPr lang="nb-NO" sz="2400" dirty="0" err="1">
                <a:solidFill>
                  <a:schemeClr val="bg1"/>
                </a:solidFill>
              </a:rPr>
              <a:t>with</a:t>
            </a:r>
            <a:r>
              <a:rPr lang="nb-NO" sz="2400" dirty="0">
                <a:solidFill>
                  <a:schemeClr val="bg1"/>
                </a:solidFill>
              </a:rPr>
              <a:t> </a:t>
            </a:r>
            <a:r>
              <a:rPr lang="nb-NO" sz="2400" dirty="0" err="1">
                <a:solidFill>
                  <a:schemeClr val="bg1"/>
                </a:solidFill>
              </a:rPr>
              <a:t>seasonal</a:t>
            </a:r>
            <a:r>
              <a:rPr lang="nb-NO" sz="2400" dirty="0">
                <a:solidFill>
                  <a:schemeClr val="bg1"/>
                </a:solidFill>
              </a:rPr>
              <a:t> </a:t>
            </a:r>
            <a:r>
              <a:rPr lang="nb-NO" sz="2400" dirty="0" err="1">
                <a:solidFill>
                  <a:schemeClr val="bg1"/>
                </a:solidFill>
              </a:rPr>
              <a:t>demand</a:t>
            </a:r>
            <a:endParaRPr lang="nb-NO" sz="2400" dirty="0">
              <a:solidFill>
                <a:schemeClr val="bg1"/>
              </a:solidFill>
            </a:endParaRPr>
          </a:p>
          <a:p>
            <a:pPr marL="342900" indent="-342900">
              <a:lnSpc>
                <a:spcPct val="100000"/>
              </a:lnSpc>
              <a:spcBef>
                <a:spcPts val="0"/>
              </a:spcBef>
              <a:buFont typeface="Arial" panose="020B0604020202020204" pitchFamily="34" charset="0"/>
              <a:buChar char="•"/>
              <a:defRPr/>
            </a:pPr>
            <a:r>
              <a:rPr lang="nb-NO" sz="2400" dirty="0" err="1">
                <a:solidFill>
                  <a:schemeClr val="bg1"/>
                </a:solidFill>
              </a:rPr>
              <a:t>Prioritise</a:t>
            </a:r>
            <a:r>
              <a:rPr lang="nb-NO" sz="2400" dirty="0">
                <a:solidFill>
                  <a:schemeClr val="bg1"/>
                </a:solidFill>
              </a:rPr>
              <a:t> top-</a:t>
            </a:r>
            <a:r>
              <a:rPr lang="nb-NO" sz="2400" dirty="0" err="1">
                <a:solidFill>
                  <a:schemeClr val="bg1"/>
                </a:solidFill>
              </a:rPr>
              <a:t>selling</a:t>
            </a:r>
            <a:r>
              <a:rPr lang="nb-NO" sz="2400" dirty="0">
                <a:solidFill>
                  <a:schemeClr val="bg1"/>
                </a:solidFill>
              </a:rPr>
              <a:t> </a:t>
            </a:r>
            <a:r>
              <a:rPr lang="nb-NO" sz="2400" dirty="0" err="1">
                <a:solidFill>
                  <a:schemeClr val="bg1"/>
                </a:solidFill>
              </a:rPr>
              <a:t>SKUs</a:t>
            </a:r>
            <a:endParaRPr lang="en-GB" sz="2400" i="1" noProof="0" dirty="0">
              <a:solidFill>
                <a:schemeClr val="bg1"/>
              </a:solidFill>
              <a:effectLst/>
            </a:endParaRPr>
          </a:p>
        </p:txBody>
      </p:sp>
      <p:pic>
        <p:nvPicPr>
          <p:cNvPr id="10" name="Plassholder for bilde 9" descr="Et bilde som inneholder utendørs, himmel, gress, natur&#10;&#10;KI-generert innhold kan være feil.">
            <a:extLst>
              <a:ext uri="{FF2B5EF4-FFF2-40B4-BE49-F238E27FC236}">
                <a16:creationId xmlns:a16="http://schemas.microsoft.com/office/drawing/2014/main" id="{911C2C8A-2205-BB83-3845-A406124D104A}"/>
              </a:ext>
            </a:extLst>
          </p:cNvPr>
          <p:cNvPicPr>
            <a:picLocks noGrp="1" noChangeAspect="1"/>
          </p:cNvPicPr>
          <p:nvPr>
            <p:ph type="pic" idx="1"/>
          </p:nvPr>
        </p:nvPicPr>
        <p:blipFill>
          <a:blip r:embed="rId4"/>
          <a:srcRect l="14385" r="23297"/>
          <a:stretch>
            <a:fillRect/>
          </a:stretch>
        </p:blipFill>
        <p:spPr>
          <a:xfrm>
            <a:off x="6627533" y="1757603"/>
            <a:ext cx="4811628" cy="4342606"/>
          </a:xfrm>
        </p:spPr>
      </p:pic>
    </p:spTree>
    <p:extLst>
      <p:ext uri="{BB962C8B-B14F-4D97-AF65-F5344CB8AC3E}">
        <p14:creationId xmlns:p14="http://schemas.microsoft.com/office/powerpoint/2010/main" val="3736798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DC525-A461-E23A-71A8-E8C28813C187}"/>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E676E358-C978-52AD-B63F-948EC2E72E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B8800D28-C8A5-1DB7-D6F4-698CD940ED5E}"/>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88ED7E7D-5636-A208-1AE8-C8A698D97F09}"/>
              </a:ext>
            </a:extLst>
          </p:cNvPr>
          <p:cNvSpPr>
            <a:spLocks noGrp="1"/>
          </p:cNvSpPr>
          <p:nvPr>
            <p:ph type="title"/>
          </p:nvPr>
        </p:nvSpPr>
        <p:spPr>
          <a:xfrm>
            <a:off x="838200" y="1725857"/>
            <a:ext cx="10515600" cy="1500187"/>
          </a:xfrm>
        </p:spPr>
        <p:txBody>
          <a:bodyPr/>
          <a:lstStyle/>
          <a:p>
            <a:r>
              <a:rPr lang="en-GB" noProof="0" dirty="0">
                <a:solidFill>
                  <a:schemeClr val="bg1"/>
                </a:solidFill>
              </a:rPr>
              <a:t>Problem Statement </a:t>
            </a:r>
          </a:p>
        </p:txBody>
      </p:sp>
      <p:sp>
        <p:nvSpPr>
          <p:cNvPr id="5" name="Plassholder for innhold 4">
            <a:extLst>
              <a:ext uri="{FF2B5EF4-FFF2-40B4-BE49-F238E27FC236}">
                <a16:creationId xmlns:a16="http://schemas.microsoft.com/office/drawing/2014/main" id="{06C4F00D-3F16-0E4E-F21A-ECEFF24890A4}"/>
              </a:ext>
            </a:extLst>
          </p:cNvPr>
          <p:cNvSpPr>
            <a:spLocks noGrp="1"/>
          </p:cNvSpPr>
          <p:nvPr>
            <p:ph type="body" idx="1"/>
          </p:nvPr>
        </p:nvSpPr>
        <p:spPr>
          <a:xfrm>
            <a:off x="1271465" y="3886078"/>
            <a:ext cx="10515600" cy="1500187"/>
          </a:xfrm>
        </p:spPr>
        <p:txBody>
          <a:bodyPr>
            <a:normAutofit/>
          </a:bodyPr>
          <a:lstStyle/>
          <a:p>
            <a:r>
              <a:rPr lang="en-GB" noProof="0" dirty="0">
                <a:solidFill>
                  <a:schemeClr val="bg1"/>
                </a:solidFill>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GB" i="1" noProof="0" dirty="0">
              <a:solidFill>
                <a:schemeClr val="bg1"/>
              </a:solidFill>
            </a:endParaRPr>
          </a:p>
        </p:txBody>
      </p:sp>
    </p:spTree>
    <p:extLst>
      <p:ext uri="{BB962C8B-B14F-4D97-AF65-F5344CB8AC3E}">
        <p14:creationId xmlns:p14="http://schemas.microsoft.com/office/powerpoint/2010/main" val="343807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34406C5D-7B75-1F11-5A7F-E98A1B2D31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698663B-21E4-1AF0-50D3-9BB6F3F982AD}"/>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D16B336-1BB5-4DAA-7C8D-BE45F3979FE4}"/>
              </a:ext>
            </a:extLst>
          </p:cNvPr>
          <p:cNvSpPr>
            <a:spLocks noGrp="1"/>
          </p:cNvSpPr>
          <p:nvPr>
            <p:ph type="title"/>
          </p:nvPr>
        </p:nvSpPr>
        <p:spPr/>
        <p:txBody>
          <a:bodyPr/>
          <a:lstStyle/>
          <a:p>
            <a:r>
              <a:rPr lang="en-GB" noProof="0" dirty="0">
                <a:solidFill>
                  <a:schemeClr val="bg1"/>
                </a:solidFill>
              </a:rPr>
              <a:t>Approach</a:t>
            </a:r>
          </a:p>
        </p:txBody>
      </p:sp>
      <p:sp>
        <p:nvSpPr>
          <p:cNvPr id="5" name="Plassholder for innhold 4">
            <a:extLst>
              <a:ext uri="{FF2B5EF4-FFF2-40B4-BE49-F238E27FC236}">
                <a16:creationId xmlns:a16="http://schemas.microsoft.com/office/drawing/2014/main" id="{7A52FD9E-E4D9-CEBF-3249-5B83CBBECDD9}"/>
              </a:ext>
            </a:extLst>
          </p:cNvPr>
          <p:cNvSpPr>
            <a:spLocks noGrp="1"/>
          </p:cNvSpPr>
          <p:nvPr>
            <p:ph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i="1" noProof="0" dirty="0">
              <a:solidFill>
                <a:schemeClr val="bg1"/>
              </a:solidFill>
              <a:effectLst/>
            </a:endParaRPr>
          </a:p>
          <a:p>
            <a:pPr>
              <a:lnSpc>
                <a:spcPct val="100000"/>
              </a:lnSpc>
              <a:spcBef>
                <a:spcPts val="0"/>
              </a:spcBef>
              <a:defRPr/>
            </a:pPr>
            <a:r>
              <a:rPr lang="en-GB" i="1" noProof="0" dirty="0">
                <a:solidFill>
                  <a:schemeClr val="bg1"/>
                </a:solidFill>
                <a:effectLst/>
              </a:rPr>
              <a:t>Dataset was </a:t>
            </a:r>
            <a:r>
              <a:rPr lang="en-GB" i="1" noProof="0" dirty="0">
                <a:solidFill>
                  <a:schemeClr val="bg1"/>
                </a:solidFill>
              </a:rPr>
              <a:t>provided so Business understanding and Data gathering was already done.</a:t>
            </a:r>
            <a:endParaRPr lang="en-GB" i="1" noProof="0" dirty="0">
              <a:solidFill>
                <a:schemeClr val="bg1"/>
              </a:solidFill>
              <a:effectLst/>
            </a:endParaRPr>
          </a:p>
          <a:p>
            <a:pPr>
              <a:lnSpc>
                <a:spcPct val="100000"/>
              </a:lnSpc>
              <a:spcBef>
                <a:spcPts val="0"/>
              </a:spcBef>
              <a:defRPr/>
            </a:pPr>
            <a:r>
              <a:rPr lang="en-GB" i="1" noProof="0" dirty="0">
                <a:solidFill>
                  <a:schemeClr val="bg1"/>
                </a:solidFill>
                <a:effectLst/>
              </a:rPr>
              <a:t>Data preparation/cleaning – check for missing data</a:t>
            </a:r>
          </a:p>
          <a:p>
            <a:pPr>
              <a:lnSpc>
                <a:spcPct val="100000"/>
              </a:lnSpc>
              <a:spcBef>
                <a:spcPts val="0"/>
              </a:spcBef>
              <a:defRPr/>
            </a:pPr>
            <a:r>
              <a:rPr lang="en-GB" i="1" noProof="0" dirty="0">
                <a:solidFill>
                  <a:schemeClr val="bg1"/>
                </a:solidFill>
                <a:effectLst/>
              </a:rPr>
              <a:t>EDA – Exploratory Data Analysis </a:t>
            </a:r>
          </a:p>
          <a:p>
            <a:pPr>
              <a:lnSpc>
                <a:spcPct val="100000"/>
              </a:lnSpc>
              <a:spcBef>
                <a:spcPts val="0"/>
              </a:spcBef>
              <a:defRPr/>
            </a:pPr>
            <a:r>
              <a:rPr lang="en-GB" i="1" noProof="0" dirty="0">
                <a:solidFill>
                  <a:schemeClr val="bg1"/>
                </a:solidFill>
              </a:rPr>
              <a:t>Presenting and visualisation of key insights</a:t>
            </a:r>
            <a:endParaRPr lang="en-GB" i="1" noProof="0" dirty="0">
              <a:solidFill>
                <a:schemeClr val="bg1"/>
              </a:solidFill>
              <a:effectLst/>
            </a:endParaRPr>
          </a:p>
        </p:txBody>
      </p:sp>
    </p:spTree>
    <p:extLst>
      <p:ext uri="{BB962C8B-B14F-4D97-AF65-F5344CB8AC3E}">
        <p14:creationId xmlns:p14="http://schemas.microsoft.com/office/powerpoint/2010/main" val="1885123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B6253-001B-ABF0-E3BF-29502E913879}"/>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0AB032E3-22D5-C490-09DC-4F750FD7AA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33A92592-25E3-774A-5B08-ADFB52CAC6AB}"/>
              </a:ext>
            </a:extLst>
          </p:cNvPr>
          <p:cNvSpPr/>
          <p:nvPr/>
        </p:nvSpPr>
        <p:spPr>
          <a:xfrm>
            <a:off x="-259612" y="-146590"/>
            <a:ext cx="12796829"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3716169-0832-06EC-2539-994B42C9B560}"/>
              </a:ext>
            </a:extLst>
          </p:cNvPr>
          <p:cNvSpPr>
            <a:spLocks noGrp="1"/>
          </p:cNvSpPr>
          <p:nvPr>
            <p:ph type="title"/>
          </p:nvPr>
        </p:nvSpPr>
        <p:spPr>
          <a:xfrm>
            <a:off x="787245" y="160174"/>
            <a:ext cx="10515600" cy="1325563"/>
          </a:xfrm>
        </p:spPr>
        <p:txBody>
          <a:bodyPr/>
          <a:lstStyle/>
          <a:p>
            <a:r>
              <a:rPr lang="en-GB" noProof="0" dirty="0">
                <a:solidFill>
                  <a:schemeClr val="bg1"/>
                </a:solidFill>
              </a:rPr>
              <a:t>Data Overview</a:t>
            </a:r>
          </a:p>
        </p:txBody>
      </p:sp>
      <p:sp>
        <p:nvSpPr>
          <p:cNvPr id="15" name="Rektangel 14">
            <a:extLst>
              <a:ext uri="{FF2B5EF4-FFF2-40B4-BE49-F238E27FC236}">
                <a16:creationId xmlns:a16="http://schemas.microsoft.com/office/drawing/2014/main" id="{124B3735-913D-E588-2CEF-F283EA4D914A}"/>
              </a:ext>
            </a:extLst>
          </p:cNvPr>
          <p:cNvSpPr/>
          <p:nvPr/>
        </p:nvSpPr>
        <p:spPr>
          <a:xfrm>
            <a:off x="204952" y="1308538"/>
            <a:ext cx="11792607" cy="5389288"/>
          </a:xfrm>
          <a:prstGeom prst="rect">
            <a:avLst/>
          </a:prstGeom>
          <a:solidFill>
            <a:schemeClr val="tx2">
              <a:lumMod val="10000"/>
              <a:lumOff val="90000"/>
              <a:alpha val="6252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graphicFrame>
        <p:nvGraphicFramePr>
          <p:cNvPr id="17" name="Tabell 16">
            <a:extLst>
              <a:ext uri="{FF2B5EF4-FFF2-40B4-BE49-F238E27FC236}">
                <a16:creationId xmlns:a16="http://schemas.microsoft.com/office/drawing/2014/main" id="{12811C84-4ACB-E02E-AB6A-E9833C36BEFC}"/>
              </a:ext>
            </a:extLst>
          </p:cNvPr>
          <p:cNvGraphicFramePr>
            <a:graphicFrameLocks noGrp="1"/>
          </p:cNvGraphicFramePr>
          <p:nvPr>
            <p:extLst>
              <p:ext uri="{D42A27DB-BD31-4B8C-83A1-F6EECF244321}">
                <p14:modId xmlns:p14="http://schemas.microsoft.com/office/powerpoint/2010/main" val="843855395"/>
              </p:ext>
            </p:extLst>
          </p:nvPr>
        </p:nvGraphicFramePr>
        <p:xfrm>
          <a:off x="409904" y="1485738"/>
          <a:ext cx="11445767" cy="4962365"/>
        </p:xfrm>
        <a:graphic>
          <a:graphicData uri="http://schemas.openxmlformats.org/drawingml/2006/table">
            <a:tbl>
              <a:tblPr/>
              <a:tblGrid>
                <a:gridCol w="2808256">
                  <a:extLst>
                    <a:ext uri="{9D8B030D-6E8A-4147-A177-3AD203B41FA5}">
                      <a16:colId xmlns:a16="http://schemas.microsoft.com/office/drawing/2014/main" val="3526775936"/>
                    </a:ext>
                  </a:extLst>
                </a:gridCol>
                <a:gridCol w="1957270">
                  <a:extLst>
                    <a:ext uri="{9D8B030D-6E8A-4147-A177-3AD203B41FA5}">
                      <a16:colId xmlns:a16="http://schemas.microsoft.com/office/drawing/2014/main" val="1879932371"/>
                    </a:ext>
                  </a:extLst>
                </a:gridCol>
                <a:gridCol w="1787071">
                  <a:extLst>
                    <a:ext uri="{9D8B030D-6E8A-4147-A177-3AD203B41FA5}">
                      <a16:colId xmlns:a16="http://schemas.microsoft.com/office/drawing/2014/main" val="21045873"/>
                    </a:ext>
                  </a:extLst>
                </a:gridCol>
                <a:gridCol w="1659422">
                  <a:extLst>
                    <a:ext uri="{9D8B030D-6E8A-4147-A177-3AD203B41FA5}">
                      <a16:colId xmlns:a16="http://schemas.microsoft.com/office/drawing/2014/main" val="1540227828"/>
                    </a:ext>
                  </a:extLst>
                </a:gridCol>
                <a:gridCol w="1616874">
                  <a:extLst>
                    <a:ext uri="{9D8B030D-6E8A-4147-A177-3AD203B41FA5}">
                      <a16:colId xmlns:a16="http://schemas.microsoft.com/office/drawing/2014/main" val="3301364240"/>
                    </a:ext>
                  </a:extLst>
                </a:gridCol>
                <a:gridCol w="1616874">
                  <a:extLst>
                    <a:ext uri="{9D8B030D-6E8A-4147-A177-3AD203B41FA5}">
                      <a16:colId xmlns:a16="http://schemas.microsoft.com/office/drawing/2014/main" val="2654032078"/>
                    </a:ext>
                  </a:extLst>
                </a:gridCol>
              </a:tblGrid>
              <a:tr h="382771">
                <a:tc>
                  <a:txBody>
                    <a:bodyPr/>
                    <a:lstStyle/>
                    <a:p>
                      <a:pPr algn="l" fontAlgn="b">
                        <a:buNone/>
                      </a:pPr>
                      <a:r>
                        <a:rPr lang="en-GB" sz="1900" b="1" i="0" u="none" strike="noStrike" noProof="0" dirty="0">
                          <a:solidFill>
                            <a:srgbClr val="000000"/>
                          </a:solidFill>
                          <a:effectLst/>
                          <a:latin typeface="Aptos Narrow" panose="020B0004020202020204" pitchFamily="34" charset="0"/>
                        </a:rPr>
                        <a:t>Regional Sales Data</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Aptos Narrow" panose="020B0004020202020204" pitchFamily="34"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96955620"/>
                  </a:ext>
                </a:extLst>
              </a:tr>
              <a:tr h="287079">
                <a:tc>
                  <a:txBody>
                    <a:bodyPr/>
                    <a:lstStyle/>
                    <a:p>
                      <a:pPr algn="l" fontAlgn="b">
                        <a:buNone/>
                      </a:pPr>
                      <a:r>
                        <a:rPr lang="en-GB" sz="1500" b="1" i="0" u="none" strike="noStrike" noProof="0" dirty="0">
                          <a:solidFill>
                            <a:srgbClr val="000000"/>
                          </a:solidFill>
                          <a:effectLst/>
                          <a:latin typeface="Helvetica Neue" panose="02000503000000020004" pitchFamily="2" charset="0"/>
                        </a:rPr>
                        <a:t>Sales Orders</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Customers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Regions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State Regions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Products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1" i="0" u="none" strike="noStrike" noProof="0" dirty="0">
                          <a:solidFill>
                            <a:srgbClr val="000000"/>
                          </a:solidFill>
                          <a:effectLst/>
                          <a:latin typeface="Helvetica Neue" panose="02000503000000020004" pitchFamily="2" charset="0"/>
                        </a:rPr>
                        <a:t>2017 Budgets</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9542327"/>
                  </a:ext>
                </a:extLst>
              </a:tr>
              <a:tr h="273409">
                <a:tc>
                  <a:txBody>
                    <a:bodyPr/>
                    <a:lstStyle/>
                    <a:p>
                      <a:pPr algn="l" fontAlgn="b">
                        <a:buNone/>
                      </a:pPr>
                      <a:r>
                        <a:rPr lang="en-GB" sz="1500" b="0" i="0" u="none" strike="noStrike" noProof="0" dirty="0">
                          <a:solidFill>
                            <a:srgbClr val="000000"/>
                          </a:solidFill>
                          <a:effectLst/>
                          <a:latin typeface="Helvetica Neue" panose="02000503000000020004" pitchFamily="2" charset="0"/>
                        </a:rPr>
                        <a:t>Customer Name Index</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Customer Index</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CCEB"/>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id</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E28E"/>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Column1</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Index</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Product Name</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extLst>
                  <a:ext uri="{0D108BD9-81ED-4DB2-BD59-A6C34878D82A}">
                    <a16:rowId xmlns:a16="http://schemas.microsoft.com/office/drawing/2014/main" val="2846850260"/>
                  </a:ext>
                </a:extLst>
              </a:tr>
              <a:tr h="273409">
                <a:tc>
                  <a:txBody>
                    <a:bodyPr/>
                    <a:lstStyle/>
                    <a:p>
                      <a:pPr algn="l" fontAlgn="b">
                        <a:buNone/>
                      </a:pPr>
                      <a:r>
                        <a:rPr lang="en-GB" sz="1500" b="0" i="0" u="none" strike="noStrike" noProof="0" dirty="0" err="1">
                          <a:solidFill>
                            <a:srgbClr val="000000"/>
                          </a:solidFill>
                          <a:effectLst/>
                          <a:latin typeface="Helvetica Neue" panose="02000503000000020004" pitchFamily="2" charset="0"/>
                        </a:rPr>
                        <a:t>OrderDate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Customer Names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name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Column2</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9EDD"/>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Product Name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2017 Budgets</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0497640"/>
                  </a:ext>
                </a:extLst>
              </a:tr>
              <a:tr h="287079">
                <a:tc>
                  <a:txBody>
                    <a:bodyPr/>
                    <a:lstStyle/>
                    <a:p>
                      <a:pPr algn="l" fontAlgn="b">
                        <a:buNone/>
                      </a:pPr>
                      <a:r>
                        <a:rPr lang="en-GB" sz="1500" b="0" i="0" u="none" strike="noStrike" noProof="0" dirty="0" err="1">
                          <a:solidFill>
                            <a:srgbClr val="000000"/>
                          </a:solidFill>
                          <a:effectLst/>
                          <a:latin typeface="Helvetica Neue" panose="02000503000000020004" pitchFamily="2" charset="0"/>
                        </a:rPr>
                        <a:t>OrderNumber</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county</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Column3</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7648574"/>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Channel</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state_code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4635295"/>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Currency Code</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state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49EDD"/>
                    </a:solid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0583428"/>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Warehouse Code</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type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626789"/>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Delivery Region Index</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3E28E"/>
                    </a:solid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latitude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2084146"/>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Product Description Index</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1A983"/>
                    </a:solid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longitude</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10991539"/>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Order Quantity</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area_code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6756884"/>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Unit Price</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population</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2610338"/>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Line Total</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Neue" panose="02000503000000020004" pitchFamily="2" charset="0"/>
                        </a:rPr>
                        <a:t>households</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4674428"/>
                  </a:ext>
                </a:extLst>
              </a:tr>
              <a:tr h="287079">
                <a:tc>
                  <a:txBody>
                    <a:bodyPr/>
                    <a:lstStyle/>
                    <a:p>
                      <a:pPr algn="l" fontAlgn="b">
                        <a:buNone/>
                      </a:pPr>
                      <a:r>
                        <a:rPr lang="en-GB" sz="1500" b="0" i="0" u="none" strike="noStrike" noProof="0" dirty="0">
                          <a:solidFill>
                            <a:srgbClr val="000000"/>
                          </a:solidFill>
                          <a:effectLst/>
                          <a:latin typeface="Helvetica Neue" panose="02000503000000020004" pitchFamily="2" charset="0"/>
                        </a:rPr>
                        <a:t>Total Unit Cost</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median_income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9088460"/>
                  </a:ext>
                </a:extLst>
              </a:tr>
              <a:tr h="287079">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land_area</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9624943"/>
                  </a:ext>
                </a:extLst>
              </a:tr>
              <a:tr h="287079">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water_area</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60775752"/>
                  </a:ext>
                </a:extLst>
              </a:tr>
              <a:tr h="300749">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err="1">
                          <a:solidFill>
                            <a:srgbClr val="000000"/>
                          </a:solidFill>
                          <a:effectLst/>
                          <a:latin typeface="Helvetica Neue" panose="02000503000000020004" pitchFamily="2" charset="0"/>
                        </a:rPr>
                        <a:t>time_zone</a:t>
                      </a:r>
                      <a:endParaRPr lang="en-GB" sz="1500" b="0" i="0" u="none" strike="noStrike" noProof="0" dirty="0">
                        <a:solidFill>
                          <a:srgbClr val="000000"/>
                        </a:solidFill>
                        <a:effectLst/>
                        <a:latin typeface="Helvetica Neue" panose="02000503000000020004" pitchFamily="2" charset="0"/>
                      </a:endParaRP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buNone/>
                      </a:pPr>
                      <a:r>
                        <a:rPr lang="en-GB" sz="1500" b="0" i="0" u="none" strike="noStrike" noProof="0" dirty="0">
                          <a:solidFill>
                            <a:srgbClr val="000000"/>
                          </a:solidFill>
                          <a:effectLst/>
                          <a:latin typeface="Helvetica" pitchFamily="2" charset="0"/>
                        </a:rPr>
                        <a:t> </a:t>
                      </a:r>
                    </a:p>
                  </a:txBody>
                  <a:tcPr marL="8990" marR="8990" marT="899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6238069"/>
                  </a:ext>
                </a:extLst>
              </a:tr>
            </a:tbl>
          </a:graphicData>
        </a:graphic>
      </p:graphicFrame>
    </p:spTree>
    <p:extLst>
      <p:ext uri="{BB962C8B-B14F-4D97-AF65-F5344CB8AC3E}">
        <p14:creationId xmlns:p14="http://schemas.microsoft.com/office/powerpoint/2010/main" val="3795806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34406C5D-7B75-1F11-5A7F-E98A1B2D31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698663B-21E4-1AF0-50D3-9BB6F3F982AD}"/>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D16B336-1BB5-4DAA-7C8D-BE45F3979FE4}"/>
              </a:ext>
            </a:extLst>
          </p:cNvPr>
          <p:cNvSpPr>
            <a:spLocks noGrp="1"/>
          </p:cNvSpPr>
          <p:nvPr>
            <p:ph type="title"/>
          </p:nvPr>
        </p:nvSpPr>
        <p:spPr/>
        <p:txBody>
          <a:bodyPr/>
          <a:lstStyle/>
          <a:p>
            <a:r>
              <a:rPr lang="en-GB" noProof="0" dirty="0">
                <a:solidFill>
                  <a:schemeClr val="bg1"/>
                </a:solidFill>
              </a:rPr>
              <a:t>Project workflow</a:t>
            </a:r>
          </a:p>
        </p:txBody>
      </p:sp>
      <p:graphicFrame>
        <p:nvGraphicFramePr>
          <p:cNvPr id="3" name="Plassholder for innhold 2">
            <a:extLst>
              <a:ext uri="{FF2B5EF4-FFF2-40B4-BE49-F238E27FC236}">
                <a16:creationId xmlns:a16="http://schemas.microsoft.com/office/drawing/2014/main" id="{B9C7B164-8393-2F1E-3BBF-16E4523F6BB8}"/>
              </a:ext>
            </a:extLst>
          </p:cNvPr>
          <p:cNvGraphicFramePr>
            <a:graphicFrameLocks noGrp="1"/>
          </p:cNvGraphicFramePr>
          <p:nvPr>
            <p:ph idx="1"/>
            <p:extLst>
              <p:ext uri="{D42A27DB-BD31-4B8C-83A1-F6EECF244321}">
                <p14:modId xmlns:p14="http://schemas.microsoft.com/office/powerpoint/2010/main" val="2830352317"/>
              </p:ext>
            </p:extLst>
          </p:nvPr>
        </p:nvGraphicFramePr>
        <p:xfrm>
          <a:off x="189186" y="1418897"/>
          <a:ext cx="12262426" cy="4758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91544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34406C5D-7B75-1F11-5A7F-E98A1B2D31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698663B-21E4-1AF0-50D3-9BB6F3F982AD}"/>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D16B336-1BB5-4DAA-7C8D-BE45F3979FE4}"/>
              </a:ext>
            </a:extLst>
          </p:cNvPr>
          <p:cNvSpPr>
            <a:spLocks noGrp="1"/>
          </p:cNvSpPr>
          <p:nvPr>
            <p:ph type="ctrTitle"/>
          </p:nvPr>
        </p:nvSpPr>
        <p:spPr/>
        <p:txBody>
          <a:bodyPr/>
          <a:lstStyle/>
          <a:p>
            <a:r>
              <a:rPr lang="en-GB" noProof="0" dirty="0">
                <a:solidFill>
                  <a:schemeClr val="bg1"/>
                </a:solidFill>
              </a:rPr>
              <a:t>Key insights</a:t>
            </a:r>
          </a:p>
        </p:txBody>
      </p:sp>
    </p:spTree>
    <p:extLst>
      <p:ext uri="{BB962C8B-B14F-4D97-AF65-F5344CB8AC3E}">
        <p14:creationId xmlns:p14="http://schemas.microsoft.com/office/powerpoint/2010/main" val="3820152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a:extLst>
              <a:ext uri="{FF2B5EF4-FFF2-40B4-BE49-F238E27FC236}">
                <a16:creationId xmlns:a16="http://schemas.microsoft.com/office/drawing/2014/main" id="{34406C5D-7B75-1F11-5A7F-E98A1B2D31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8698663B-21E4-1AF0-50D3-9BB6F3F982AD}"/>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DD16B336-1BB5-4DAA-7C8D-BE45F3979FE4}"/>
              </a:ext>
            </a:extLst>
          </p:cNvPr>
          <p:cNvSpPr>
            <a:spLocks noGrp="1"/>
          </p:cNvSpPr>
          <p:nvPr>
            <p:ph type="title"/>
          </p:nvPr>
        </p:nvSpPr>
        <p:spPr>
          <a:xfrm>
            <a:off x="830644" y="457200"/>
            <a:ext cx="10343324" cy="868680"/>
          </a:xfrm>
        </p:spPr>
        <p:txBody>
          <a:bodyPr/>
          <a:lstStyle/>
          <a:p>
            <a:r>
              <a:rPr lang="nb-NO" dirty="0">
                <a:solidFill>
                  <a:schemeClr val="bg1"/>
                </a:solidFill>
              </a:rPr>
              <a:t>West leads total sales; </a:t>
            </a:r>
            <a:r>
              <a:rPr lang="nb-NO" dirty="0" err="1">
                <a:solidFill>
                  <a:schemeClr val="bg1"/>
                </a:solidFill>
              </a:rPr>
              <a:t>South≈Midwest</a:t>
            </a:r>
            <a:r>
              <a:rPr lang="nb-NO" dirty="0">
                <a:solidFill>
                  <a:schemeClr val="bg1"/>
                </a:solidFill>
              </a:rPr>
              <a:t>; </a:t>
            </a:r>
            <a:r>
              <a:rPr lang="nb-NO" dirty="0" err="1">
                <a:solidFill>
                  <a:schemeClr val="bg1"/>
                </a:solidFill>
              </a:rPr>
              <a:t>Northeast</a:t>
            </a:r>
            <a:r>
              <a:rPr lang="nb-NO" dirty="0">
                <a:solidFill>
                  <a:schemeClr val="bg1"/>
                </a:solidFill>
              </a:rPr>
              <a:t> </a:t>
            </a:r>
            <a:r>
              <a:rPr lang="nb-NO" dirty="0" err="1">
                <a:solidFill>
                  <a:schemeClr val="bg1"/>
                </a:solidFill>
              </a:rPr>
              <a:t>lowest</a:t>
            </a:r>
            <a:endParaRPr lang="en-GB" noProof="0" dirty="0">
              <a:solidFill>
                <a:schemeClr val="bg1"/>
              </a:solidFill>
            </a:endParaRPr>
          </a:p>
        </p:txBody>
      </p:sp>
      <p:pic>
        <p:nvPicPr>
          <p:cNvPr id="10" name="Plassholder for innhold 9" descr="Et bilde som inneholder tekst, skjermbilde, diagram, Plottdiagram&#10;&#10;KI-generert innhold kan være feil.">
            <a:extLst>
              <a:ext uri="{FF2B5EF4-FFF2-40B4-BE49-F238E27FC236}">
                <a16:creationId xmlns:a16="http://schemas.microsoft.com/office/drawing/2014/main" id="{00CDBC8D-9430-3A3E-F178-AE49DAF7B1D8}"/>
              </a:ext>
            </a:extLst>
          </p:cNvPr>
          <p:cNvPicPr>
            <a:picLocks noGrp="1" noChangeAspect="1"/>
          </p:cNvPicPr>
          <p:nvPr>
            <p:ph idx="1"/>
          </p:nvPr>
        </p:nvPicPr>
        <p:blipFill>
          <a:blip r:embed="rId4"/>
          <a:stretch>
            <a:fillRect/>
          </a:stretch>
        </p:blipFill>
        <p:spPr>
          <a:xfrm>
            <a:off x="1772476" y="1725497"/>
            <a:ext cx="7563548" cy="4504135"/>
          </a:xfrm>
        </p:spPr>
      </p:pic>
    </p:spTree>
    <p:extLst>
      <p:ext uri="{BB962C8B-B14F-4D97-AF65-F5344CB8AC3E}">
        <p14:creationId xmlns:p14="http://schemas.microsoft.com/office/powerpoint/2010/main" val="126049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9E981-3CE9-4FC0-4123-15A96BE55455}"/>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10C8BA4B-68CD-BD8B-F9A1-CAF7D21FE6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7542D4DC-10C0-5262-91FB-E261BCB538D1}"/>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E92A342B-59A7-9805-E64A-A27E25AFA6B7}"/>
              </a:ext>
            </a:extLst>
          </p:cNvPr>
          <p:cNvSpPr>
            <a:spLocks noGrp="1"/>
          </p:cNvSpPr>
          <p:nvPr>
            <p:ph type="title"/>
          </p:nvPr>
        </p:nvSpPr>
        <p:spPr>
          <a:xfrm>
            <a:off x="839789" y="748862"/>
            <a:ext cx="9465500" cy="1001111"/>
          </a:xfrm>
        </p:spPr>
        <p:txBody>
          <a:bodyPr/>
          <a:lstStyle/>
          <a:p>
            <a:r>
              <a:rPr lang="nb-NO" dirty="0">
                <a:solidFill>
                  <a:schemeClr val="bg1"/>
                </a:solidFill>
              </a:rPr>
              <a:t>On a per-household basis, </a:t>
            </a:r>
            <a:r>
              <a:rPr lang="nb-NO" dirty="0" err="1">
                <a:solidFill>
                  <a:schemeClr val="bg1"/>
                </a:solidFill>
              </a:rPr>
              <a:t>Northeast</a:t>
            </a:r>
            <a:r>
              <a:rPr lang="nb-NO" dirty="0">
                <a:solidFill>
                  <a:schemeClr val="bg1"/>
                </a:solidFill>
              </a:rPr>
              <a:t> leads; West runner-up</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6614AC81-1AAF-F6B3-5565-BF18BA98B443}"/>
              </a:ext>
            </a:extLst>
          </p:cNvPr>
          <p:cNvSpPr>
            <a:spLocks noGrp="1"/>
          </p:cNvSpPr>
          <p:nvPr>
            <p:ph type="body" sz="half" idx="2"/>
          </p:nvPr>
        </p:nvSpPr>
        <p:spPr>
          <a:xfrm>
            <a:off x="839789" y="2645424"/>
            <a:ext cx="3211950" cy="3223564"/>
          </a:xfrm>
        </p:spPr>
        <p:txBody>
          <a:bodyPr/>
          <a:lstStyle/>
          <a:p>
            <a:pPr marL="285750" indent="-285750">
              <a:buFont typeface="Arial" panose="020B0604020202020204" pitchFamily="34" charset="0"/>
              <a:buChar char="•"/>
            </a:pPr>
            <a:r>
              <a:rPr lang="en-GB" noProof="0" dirty="0">
                <a:solidFill>
                  <a:schemeClr val="bg1"/>
                </a:solidFill>
              </a:rPr>
              <a:t>Relative sales data / efficiency</a:t>
            </a:r>
          </a:p>
          <a:p>
            <a:pPr marL="285750" indent="-285750">
              <a:buFont typeface="Arial" panose="020B0604020202020204" pitchFamily="34" charset="0"/>
              <a:buChar char="•"/>
            </a:pPr>
            <a:r>
              <a:rPr lang="en-GB" noProof="0" dirty="0">
                <a:solidFill>
                  <a:schemeClr val="bg1"/>
                </a:solidFill>
              </a:rPr>
              <a:t>Revenue and profit divided by number of households in the region.  </a:t>
            </a:r>
          </a:p>
          <a:p>
            <a:pPr marL="285750" indent="-285750">
              <a:buFont typeface="Arial" panose="020B0604020202020204" pitchFamily="34" charset="0"/>
              <a:buChar char="•"/>
            </a:pPr>
            <a:r>
              <a:rPr lang="en-GB" noProof="0" dirty="0">
                <a:solidFill>
                  <a:schemeClr val="bg1"/>
                </a:solidFill>
              </a:rPr>
              <a:t>Northeast comes out on top with West as runner up. </a:t>
            </a:r>
          </a:p>
        </p:txBody>
      </p:sp>
      <p:pic>
        <p:nvPicPr>
          <p:cNvPr id="6" name="Plassholder for innhold 5">
            <a:extLst>
              <a:ext uri="{FF2B5EF4-FFF2-40B4-BE49-F238E27FC236}">
                <a16:creationId xmlns:a16="http://schemas.microsoft.com/office/drawing/2014/main" id="{421F6195-2F96-71E7-E68E-338B922C31C5}"/>
              </a:ext>
            </a:extLst>
          </p:cNvPr>
          <p:cNvPicPr>
            <a:picLocks noGrp="1" noChangeAspect="1"/>
          </p:cNvPicPr>
          <p:nvPr>
            <p:ph idx="1"/>
          </p:nvPr>
        </p:nvPicPr>
        <p:blipFill>
          <a:blip r:embed="rId4"/>
          <a:stretch>
            <a:fillRect/>
          </a:stretch>
        </p:blipFill>
        <p:spPr>
          <a:xfrm>
            <a:off x="4650829" y="1970690"/>
            <a:ext cx="7482262" cy="3831021"/>
          </a:xfrm>
        </p:spPr>
      </p:pic>
    </p:spTree>
    <p:extLst>
      <p:ext uri="{BB962C8B-B14F-4D97-AF65-F5344CB8AC3E}">
        <p14:creationId xmlns:p14="http://schemas.microsoft.com/office/powerpoint/2010/main" val="2676484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09825-0524-7D10-EE08-2331D4D1278B}"/>
            </a:ext>
          </a:extLst>
        </p:cNvPr>
        <p:cNvGrpSpPr/>
        <p:nvPr/>
      </p:nvGrpSpPr>
      <p:grpSpPr>
        <a:xfrm>
          <a:off x="0" y="0"/>
          <a:ext cx="0" cy="0"/>
          <a:chOff x="0" y="0"/>
          <a:chExt cx="0" cy="0"/>
        </a:xfrm>
      </p:grpSpPr>
      <p:pic>
        <p:nvPicPr>
          <p:cNvPr id="7" name="Bilde 6">
            <a:extLst>
              <a:ext uri="{FF2B5EF4-FFF2-40B4-BE49-F238E27FC236}">
                <a16:creationId xmlns:a16="http://schemas.microsoft.com/office/drawing/2014/main" id="{46765416-A6A4-9F62-0C96-1C115C1720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9612" y="-146590"/>
            <a:ext cx="12711224" cy="7151180"/>
          </a:xfrm>
          <a:prstGeom prst="rect">
            <a:avLst/>
          </a:prstGeom>
        </p:spPr>
      </p:pic>
      <p:sp>
        <p:nvSpPr>
          <p:cNvPr id="8" name="Rektangel 7">
            <a:extLst>
              <a:ext uri="{FF2B5EF4-FFF2-40B4-BE49-F238E27FC236}">
                <a16:creationId xmlns:a16="http://schemas.microsoft.com/office/drawing/2014/main" id="{C97B1A00-427F-B06F-19D1-8E39BEA9AF7A}"/>
              </a:ext>
            </a:extLst>
          </p:cNvPr>
          <p:cNvSpPr/>
          <p:nvPr/>
        </p:nvSpPr>
        <p:spPr>
          <a:xfrm>
            <a:off x="-259612" y="-146590"/>
            <a:ext cx="12711224" cy="7151180"/>
          </a:xfrm>
          <a:prstGeom prst="rect">
            <a:avLst/>
          </a:prstGeom>
          <a:solidFill>
            <a:schemeClr val="accent1">
              <a:lumMod val="50000"/>
              <a:alpha val="7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noProof="0" dirty="0"/>
          </a:p>
        </p:txBody>
      </p:sp>
      <p:sp>
        <p:nvSpPr>
          <p:cNvPr id="4" name="Tittel 3">
            <a:extLst>
              <a:ext uri="{FF2B5EF4-FFF2-40B4-BE49-F238E27FC236}">
                <a16:creationId xmlns:a16="http://schemas.microsoft.com/office/drawing/2014/main" id="{EC5C7E81-8B1A-781A-5E21-90DF811D3D28}"/>
              </a:ext>
            </a:extLst>
          </p:cNvPr>
          <p:cNvSpPr>
            <a:spLocks noGrp="1"/>
          </p:cNvSpPr>
          <p:nvPr>
            <p:ph type="title"/>
          </p:nvPr>
        </p:nvSpPr>
        <p:spPr>
          <a:xfrm>
            <a:off x="839788" y="457200"/>
            <a:ext cx="9319196" cy="1600200"/>
          </a:xfrm>
        </p:spPr>
        <p:txBody>
          <a:bodyPr/>
          <a:lstStyle/>
          <a:p>
            <a:r>
              <a:rPr lang="nb-NO" dirty="0">
                <a:solidFill>
                  <a:schemeClr val="bg1"/>
                </a:solidFill>
              </a:rPr>
              <a:t>Unit </a:t>
            </a:r>
            <a:r>
              <a:rPr lang="nb-NO" dirty="0" err="1">
                <a:solidFill>
                  <a:schemeClr val="bg1"/>
                </a:solidFill>
              </a:rPr>
              <a:t>economics</a:t>
            </a:r>
            <a:r>
              <a:rPr lang="nb-NO" dirty="0">
                <a:solidFill>
                  <a:schemeClr val="bg1"/>
                </a:solidFill>
              </a:rPr>
              <a:t> </a:t>
            </a:r>
            <a:r>
              <a:rPr lang="nb-NO" dirty="0" err="1">
                <a:solidFill>
                  <a:schemeClr val="bg1"/>
                </a:solidFill>
              </a:rPr>
              <a:t>are</a:t>
            </a:r>
            <a:r>
              <a:rPr lang="nb-NO" dirty="0">
                <a:solidFill>
                  <a:schemeClr val="bg1"/>
                </a:solidFill>
              </a:rPr>
              <a:t> </a:t>
            </a:r>
            <a:r>
              <a:rPr lang="nb-NO" dirty="0" err="1">
                <a:solidFill>
                  <a:schemeClr val="bg1"/>
                </a:solidFill>
              </a:rPr>
              <a:t>nearly</a:t>
            </a:r>
            <a:r>
              <a:rPr lang="nb-NO" dirty="0">
                <a:solidFill>
                  <a:schemeClr val="bg1"/>
                </a:solidFill>
              </a:rPr>
              <a:t> </a:t>
            </a:r>
            <a:r>
              <a:rPr lang="nb-NO" dirty="0" err="1">
                <a:solidFill>
                  <a:schemeClr val="bg1"/>
                </a:solidFill>
              </a:rPr>
              <a:t>identical</a:t>
            </a:r>
            <a:r>
              <a:rPr lang="nb-NO" dirty="0">
                <a:solidFill>
                  <a:schemeClr val="bg1"/>
                </a:solidFill>
              </a:rPr>
              <a:t> </a:t>
            </a:r>
            <a:r>
              <a:rPr lang="nb-NO" dirty="0" err="1">
                <a:solidFill>
                  <a:schemeClr val="bg1"/>
                </a:solidFill>
              </a:rPr>
              <a:t>across</a:t>
            </a:r>
            <a:r>
              <a:rPr lang="nb-NO" dirty="0">
                <a:solidFill>
                  <a:schemeClr val="bg1"/>
                </a:solidFill>
              </a:rPr>
              <a:t> regions</a:t>
            </a:r>
            <a:endParaRPr lang="en-GB" noProof="0" dirty="0">
              <a:solidFill>
                <a:schemeClr val="bg1"/>
              </a:solidFill>
            </a:endParaRPr>
          </a:p>
        </p:txBody>
      </p:sp>
      <p:sp>
        <p:nvSpPr>
          <p:cNvPr id="11" name="Plassholder for tekst 10">
            <a:extLst>
              <a:ext uri="{FF2B5EF4-FFF2-40B4-BE49-F238E27FC236}">
                <a16:creationId xmlns:a16="http://schemas.microsoft.com/office/drawing/2014/main" id="{9F96F9A0-BCBC-C5EC-1DF7-5B91C41A76D0}"/>
              </a:ext>
            </a:extLst>
          </p:cNvPr>
          <p:cNvSpPr>
            <a:spLocks noGrp="1"/>
          </p:cNvSpPr>
          <p:nvPr>
            <p:ph type="body" sz="half" idx="2"/>
          </p:nvPr>
        </p:nvSpPr>
        <p:spPr>
          <a:xfrm>
            <a:off x="839788" y="2343672"/>
            <a:ext cx="8335743" cy="1327486"/>
          </a:xfrm>
        </p:spPr>
        <p:txBody>
          <a:bodyPr/>
          <a:lstStyle/>
          <a:p>
            <a:pPr marL="285750" indent="-285750">
              <a:buFont typeface="Arial" panose="020B0604020202020204" pitchFamily="34" charset="0"/>
              <a:buChar char="•"/>
            </a:pPr>
            <a:r>
              <a:rPr lang="en-GB" b="1" noProof="0" dirty="0">
                <a:solidFill>
                  <a:schemeClr val="bg1"/>
                </a:solidFill>
              </a:rPr>
              <a:t>Average profit per sale</a:t>
            </a:r>
            <a:r>
              <a:rPr lang="en-GB" noProof="0" dirty="0">
                <a:solidFill>
                  <a:schemeClr val="bg1"/>
                </a:solidFill>
              </a:rPr>
              <a:t>, </a:t>
            </a:r>
            <a:r>
              <a:rPr lang="en-GB" b="1" noProof="0" dirty="0">
                <a:solidFill>
                  <a:schemeClr val="bg1"/>
                </a:solidFill>
              </a:rPr>
              <a:t>average revenue per sale</a:t>
            </a:r>
            <a:r>
              <a:rPr lang="en-GB" noProof="0" dirty="0">
                <a:solidFill>
                  <a:schemeClr val="bg1"/>
                </a:solidFill>
              </a:rPr>
              <a:t>, and </a:t>
            </a:r>
            <a:r>
              <a:rPr lang="en-GB" b="1" noProof="0" dirty="0">
                <a:solidFill>
                  <a:schemeClr val="bg1"/>
                </a:solidFill>
              </a:rPr>
              <a:t>margin %</a:t>
            </a:r>
            <a:r>
              <a:rPr lang="en-GB" noProof="0" dirty="0">
                <a:solidFill>
                  <a:schemeClr val="bg1"/>
                </a:solidFill>
              </a:rPr>
              <a:t> are nearly identical across regions.  </a:t>
            </a:r>
          </a:p>
        </p:txBody>
      </p:sp>
      <p:pic>
        <p:nvPicPr>
          <p:cNvPr id="6" name="Plassholder for innhold 5" descr="Et bilde som inneholder tekst, skjermbilde, line, Plottdiagram&#10;&#10;KI-generert innhold kan være feil.">
            <a:extLst>
              <a:ext uri="{FF2B5EF4-FFF2-40B4-BE49-F238E27FC236}">
                <a16:creationId xmlns:a16="http://schemas.microsoft.com/office/drawing/2014/main" id="{D7578B7E-7054-2D63-ADC2-5403CFDEB14E}"/>
              </a:ext>
            </a:extLst>
          </p:cNvPr>
          <p:cNvPicPr>
            <a:picLocks noGrp="1" noChangeAspect="1"/>
          </p:cNvPicPr>
          <p:nvPr>
            <p:ph idx="1"/>
          </p:nvPr>
        </p:nvPicPr>
        <p:blipFill>
          <a:blip r:embed="rId4"/>
          <a:stretch>
            <a:fillRect/>
          </a:stretch>
        </p:blipFill>
        <p:spPr>
          <a:xfrm>
            <a:off x="1059132" y="3093007"/>
            <a:ext cx="10073735" cy="3307793"/>
          </a:xfrm>
        </p:spPr>
      </p:pic>
    </p:spTree>
    <p:extLst>
      <p:ext uri="{BB962C8B-B14F-4D97-AF65-F5344CB8AC3E}">
        <p14:creationId xmlns:p14="http://schemas.microsoft.com/office/powerpoint/2010/main" val="4209560955"/>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1303</TotalTime>
  <Words>606</Words>
  <Application>Microsoft Macintosh PowerPoint</Application>
  <PresentationFormat>Widescreen</PresentationFormat>
  <Paragraphs>183</Paragraphs>
  <Slides>19</Slides>
  <Notes>19</Notes>
  <HiddenSlides>0</HiddenSlides>
  <MMClips>0</MMClips>
  <ScaleCrop>false</ScaleCrop>
  <HeadingPairs>
    <vt:vector size="6" baseType="variant">
      <vt:variant>
        <vt:lpstr>Brukte skrifter</vt:lpstr>
      </vt:variant>
      <vt:variant>
        <vt:i4>6</vt:i4>
      </vt:variant>
      <vt:variant>
        <vt:lpstr>Tema</vt:lpstr>
      </vt:variant>
      <vt:variant>
        <vt:i4>1</vt:i4>
      </vt:variant>
      <vt:variant>
        <vt:lpstr>Lysbildetitler</vt:lpstr>
      </vt:variant>
      <vt:variant>
        <vt:i4>19</vt:i4>
      </vt:variant>
    </vt:vector>
  </HeadingPairs>
  <TitlesOfParts>
    <vt:vector size="26" baseType="lpstr">
      <vt:lpstr>Aptos</vt:lpstr>
      <vt:lpstr>Aptos Display</vt:lpstr>
      <vt:lpstr>Aptos Narrow</vt:lpstr>
      <vt:lpstr>Arial</vt:lpstr>
      <vt:lpstr>Helvetica</vt:lpstr>
      <vt:lpstr>Helvetica Neue</vt:lpstr>
      <vt:lpstr>Office-tema</vt:lpstr>
      <vt:lpstr>EDA - Project</vt:lpstr>
      <vt:lpstr>Problem Statement </vt:lpstr>
      <vt:lpstr>Approach</vt:lpstr>
      <vt:lpstr>Data Overview</vt:lpstr>
      <vt:lpstr>Project workflow</vt:lpstr>
      <vt:lpstr>Key insights</vt:lpstr>
      <vt:lpstr>West leads total sales; South≈Midwest; Northeast lowest</vt:lpstr>
      <vt:lpstr>On a per-household basis, Northeast leads; West runner-up</vt:lpstr>
      <vt:lpstr>Unit economics are nearly identical across regions</vt:lpstr>
      <vt:lpstr>Clear business-wide seasonality: Q1 peak, Q2–Q3 dip, Q4 recovery</vt:lpstr>
      <vt:lpstr>A few star products (25/26) drive most sales and profit</vt:lpstr>
      <vt:lpstr>Top products follow the same seasonal pattern as total sales</vt:lpstr>
      <vt:lpstr>Channel mix and profitability are consistent across regions</vt:lpstr>
      <vt:lpstr>Recommendations</vt:lpstr>
      <vt:lpstr>Grow Market Reach in South &amp; Northeast</vt:lpstr>
      <vt:lpstr>Scale What Works in Midwest &amp; West</vt:lpstr>
      <vt:lpstr>Plan for Seasonality</vt:lpstr>
      <vt:lpstr>Focus on top selling products</vt:lpstr>
      <vt:lpstr>Summary –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Pål Fylling Helland</dc:creator>
  <cp:lastModifiedBy>Pål Fylling Helland</cp:lastModifiedBy>
  <cp:revision>4</cp:revision>
  <dcterms:created xsi:type="dcterms:W3CDTF">2025-09-18T11:11:11Z</dcterms:created>
  <dcterms:modified xsi:type="dcterms:W3CDTF">2025-09-30T09:38:09Z</dcterms:modified>
</cp:coreProperties>
</file>